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0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154753" y="331165"/>
            <a:ext cx="8834494" cy="1958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anchor="ctr"/>
          <a:lstStyle/>
          <a:p>
            <a:pPr algn="ctr" defTabSz="891760">
              <a:defRPr/>
            </a:pPr>
            <a:endParaRPr lang="en-GB" sz="1796" dirty="0">
              <a:solidFill>
                <a:srgbClr val="FFFFFF"/>
              </a:solidFill>
            </a:endParaRPr>
          </a:p>
        </p:txBody>
      </p:sp>
      <p:pic>
        <p:nvPicPr>
          <p:cNvPr id="7" name="Picture 9" descr="Rathbones logo.eps"/>
          <p:cNvPicPr>
            <a:picLocks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25420" y="4195719"/>
            <a:ext cx="1455221" cy="489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46270" y="5401139"/>
            <a:ext cx="8649876" cy="23902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368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6271" y="6021620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368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246272" y="5642406"/>
            <a:ext cx="8650261" cy="457124"/>
          </a:xfrm>
        </p:spPr>
        <p:txBody>
          <a:bodyPr/>
          <a:lstStyle>
            <a:lvl1pPr>
              <a:defRPr sz="248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46272" y="391639"/>
            <a:ext cx="8650261" cy="4554910"/>
          </a:xfrm>
          <a:solidFill>
            <a:srgbClr val="EEEEEE"/>
          </a:solidFill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" name="Date Placeholder 15"/>
          <p:cNvSpPr>
            <a:spLocks noGrp="1"/>
          </p:cNvSpPr>
          <p:nvPr>
            <p:ph type="dt" sz="half" idx="16"/>
          </p:nvPr>
        </p:nvSpPr>
        <p:spPr>
          <a:xfrm>
            <a:off x="245705" y="6460602"/>
            <a:ext cx="1539385" cy="162702"/>
          </a:xfrm>
        </p:spPr>
        <p:txBody>
          <a:bodyPr/>
          <a:lstStyle>
            <a:lvl1pPr>
              <a:defRPr sz="1112">
                <a:solidFill>
                  <a:srgbClr val="002664"/>
                </a:solidFill>
              </a:defRPr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79059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Up -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26"/>
          </p:nvPr>
        </p:nvSpPr>
        <p:spPr>
          <a:xfrm>
            <a:off x="978746" y="2071944"/>
            <a:ext cx="6458900" cy="415684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7557436" y="4136686"/>
            <a:ext cx="1339097" cy="2092098"/>
          </a:xfrm>
        </p:spPr>
        <p:txBody>
          <a:bodyPr anchor="b"/>
          <a:lstStyle>
            <a:lvl1pPr marL="0" indent="0">
              <a:lnSpc>
                <a:spcPts val="812"/>
              </a:lnSpc>
              <a:spcBef>
                <a:spcPts val="406"/>
              </a:spcBef>
              <a:spcAft>
                <a:spcPts val="0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78926" y="1742939"/>
            <a:ext cx="5725796" cy="249186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ts val="1624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2pPr>
            <a:lvl3pPr marL="0" indent="0">
              <a:lnSpc>
                <a:spcPts val="1624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3pPr>
            <a:lvl4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4pPr>
            <a:lvl5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5pPr>
            <a:lvl6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6pPr>
            <a:lvl7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7pPr>
            <a:lvl8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8pPr>
            <a:lvl9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727EF34B-C621-46B7-B0DC-A3CB6C8991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0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ee Up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29"/>
          </p:nvPr>
        </p:nvSpPr>
        <p:spPr>
          <a:xfrm>
            <a:off x="978746" y="2071944"/>
            <a:ext cx="6458900" cy="22360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25"/>
          </p:nvPr>
        </p:nvSpPr>
        <p:spPr>
          <a:xfrm>
            <a:off x="7557436" y="2071943"/>
            <a:ext cx="1339097" cy="2262546"/>
          </a:xfrm>
        </p:spPr>
        <p:txBody>
          <a:bodyPr anchor="b"/>
          <a:lstStyle>
            <a:lvl1pPr marL="0" indent="0">
              <a:lnSpc>
                <a:spcPts val="812"/>
              </a:lnSpc>
              <a:spcBef>
                <a:spcPts val="406"/>
              </a:spcBef>
              <a:spcAft>
                <a:spcPts val="0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978744" y="4390817"/>
            <a:ext cx="3530907" cy="1845168"/>
          </a:xfrm>
        </p:spPr>
        <p:txBody>
          <a:bodyPr/>
          <a:lstStyle>
            <a:lvl5pPr>
              <a:defRPr/>
            </a:lvl5pPr>
            <a:lvl6pPr>
              <a:lnSpc>
                <a:spcPts val="812"/>
              </a:lnSpc>
              <a:defRPr sz="684" b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28"/>
          </p:nvPr>
        </p:nvSpPr>
        <p:spPr>
          <a:xfrm>
            <a:off x="4632969" y="4390817"/>
            <a:ext cx="3530907" cy="1845168"/>
          </a:xfrm>
        </p:spPr>
        <p:txBody>
          <a:bodyPr/>
          <a:lstStyle>
            <a:lvl5pPr>
              <a:defRPr/>
            </a:lvl5pPr>
            <a:lvl6pPr>
              <a:lnSpc>
                <a:spcPts val="812"/>
              </a:lnSpc>
              <a:defRPr sz="684" b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78926" y="1742939"/>
            <a:ext cx="5725796" cy="249186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ts val="1624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2pPr>
            <a:lvl3pPr marL="0" indent="0">
              <a:lnSpc>
                <a:spcPts val="1624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3pPr>
            <a:lvl4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4pPr>
            <a:lvl5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5pPr>
            <a:lvl6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6pPr>
            <a:lvl7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7pPr>
            <a:lvl8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8pPr>
            <a:lvl9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005797EB-7C91-47BB-AF08-6DC08E4D4D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954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- One Per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7"/>
          </p:nvPr>
        </p:nvSpPr>
        <p:spPr>
          <a:xfrm>
            <a:off x="246271" y="1726379"/>
            <a:ext cx="5725796" cy="4509606"/>
          </a:xfrm>
          <a:solidFill>
            <a:srgbClr val="EEEEEE"/>
          </a:solidFill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6095202" y="1720745"/>
            <a:ext cx="2801330" cy="4515241"/>
          </a:xfrm>
        </p:spPr>
        <p:txBody>
          <a:bodyPr/>
          <a:lstStyle>
            <a:lvl1pPr marL="293162" indent="-293162">
              <a:buFont typeface="Georgia" panose="02040502050405020303" pitchFamily="18" charset="0"/>
              <a:buChar char="―"/>
              <a:defRPr>
                <a:latin typeface="+mn-lt"/>
              </a:defRPr>
            </a:lvl1pPr>
            <a:lvl2pPr marL="244302" indent="-244302">
              <a:buFont typeface="Georgia" panose="02040502050405020303" pitchFamily="18" charset="0"/>
              <a:buChar char="―"/>
              <a:defRPr>
                <a:latin typeface="+mn-lt"/>
              </a:defRPr>
            </a:lvl2pPr>
            <a:lvl3pPr marL="244302" indent="-244302">
              <a:buFont typeface="Georgia" panose="02040502050405020303" pitchFamily="18" charset="0"/>
              <a:buChar char="―"/>
              <a:defRPr>
                <a:latin typeface="+mn-lt"/>
              </a:defRPr>
            </a:lvl3pPr>
            <a:lvl4pPr marL="244302" indent="-244302">
              <a:lnSpc>
                <a:spcPts val="1624"/>
              </a:lnSpc>
              <a:spcAft>
                <a:spcPts val="86"/>
              </a:spcAft>
              <a:buFont typeface="Georgia" panose="02040502050405020303" pitchFamily="18" charset="0"/>
              <a:buChar char="―"/>
              <a:defRPr sz="1368" i="1">
                <a:solidFill>
                  <a:schemeClr val="tx2"/>
                </a:solidFill>
                <a:latin typeface="+mn-lt"/>
              </a:defRPr>
            </a:lvl4pPr>
            <a:lvl5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1112">
                <a:latin typeface="+mn-lt"/>
              </a:defRPr>
            </a:lvl5pPr>
            <a:lvl6pPr marL="244302" indent="-244302">
              <a:lnSpc>
                <a:spcPts val="1325"/>
              </a:lnSpc>
              <a:spcBef>
                <a:spcPts val="0"/>
              </a:spcBef>
              <a:spcAft>
                <a:spcPts val="663"/>
              </a:spcAft>
              <a:buFont typeface="Georgia" panose="02040502050405020303" pitchFamily="18" charset="0"/>
              <a:buChar char="―"/>
              <a:defRPr sz="1112" b="0">
                <a:latin typeface="+mn-lt"/>
              </a:defRPr>
            </a:lvl6pPr>
            <a:lvl7pPr>
              <a:lnSpc>
                <a:spcPts val="1325"/>
              </a:lnSpc>
              <a:spcAft>
                <a:spcPts val="663"/>
              </a:spcAft>
              <a:defRPr sz="1112">
                <a:latin typeface="+mn-lt"/>
              </a:defRPr>
            </a:lvl7pPr>
            <a:lvl8pPr>
              <a:lnSpc>
                <a:spcPts val="1325"/>
              </a:lnSpc>
              <a:spcAft>
                <a:spcPts val="663"/>
              </a:spcAft>
              <a:defRPr sz="1112">
                <a:latin typeface="+mn-lt"/>
              </a:defRPr>
            </a:lvl8pPr>
            <a:lvl9pPr>
              <a:lnSpc>
                <a:spcPts val="1325"/>
              </a:lnSpc>
              <a:spcAft>
                <a:spcPts val="663"/>
              </a:spcAft>
              <a:defRPr sz="1112"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1006FA46-FDB6-4148-BD8E-97E6B906BA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574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- Four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45706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2439757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4633807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6827858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245704" y="2416226"/>
            <a:ext cx="2068675" cy="3786643"/>
          </a:xfrm>
          <a:blipFill dpi="0" rotWithShape="1">
            <a:blip r:embed="rId2" cstate="print"/>
            <a:srcRect/>
            <a:stretch>
              <a:fillRect l="-8000" r="-6000" b="92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7"/>
          </p:nvPr>
        </p:nvSpPr>
        <p:spPr>
          <a:xfrm>
            <a:off x="2428271" y="2416193"/>
            <a:ext cx="2068675" cy="3786643"/>
          </a:xfrm>
          <a:blipFill dpi="0" rotWithShape="1">
            <a:blip r:embed="rId2" cstate="print"/>
            <a:srcRect/>
            <a:stretch>
              <a:fillRect l="-8000" r="-6000" b="92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12"/>
          <p:cNvSpPr>
            <a:spLocks noGrp="1"/>
          </p:cNvSpPr>
          <p:nvPr>
            <p:ph type="body" sz="quarter" idx="28"/>
          </p:nvPr>
        </p:nvSpPr>
        <p:spPr>
          <a:xfrm>
            <a:off x="4632681" y="2416226"/>
            <a:ext cx="2068675" cy="3786643"/>
          </a:xfrm>
          <a:blipFill dpi="0" rotWithShape="1">
            <a:blip r:embed="rId2" cstate="print"/>
            <a:srcRect/>
            <a:stretch>
              <a:fillRect l="-8000" r="-6000" b="92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29"/>
          </p:nvPr>
        </p:nvSpPr>
        <p:spPr>
          <a:xfrm>
            <a:off x="6827856" y="2416193"/>
            <a:ext cx="2068675" cy="3786643"/>
          </a:xfrm>
          <a:blipFill dpi="0" rotWithShape="1">
            <a:blip r:embed="rId2" cstate="print"/>
            <a:srcRect/>
            <a:stretch>
              <a:fillRect l="-8000" r="-6000" b="92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F01829CB-D4AD-43AC-B88B-310A0DFB11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0060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- Eight Peo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45706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16"/>
          </p:nvPr>
        </p:nvSpPr>
        <p:spPr>
          <a:xfrm>
            <a:off x="2439757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18"/>
          </p:nvPr>
        </p:nvSpPr>
        <p:spPr>
          <a:xfrm>
            <a:off x="4633807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6827858" y="1599933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3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245706" y="3838274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2439757" y="3838274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9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4633807" y="3838274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1" name="Picture Placeholder 6"/>
          <p:cNvSpPr>
            <a:spLocks noGrp="1"/>
          </p:cNvSpPr>
          <p:nvPr>
            <p:ph type="pic" sz="quarter" idx="28"/>
          </p:nvPr>
        </p:nvSpPr>
        <p:spPr>
          <a:xfrm>
            <a:off x="6827858" y="3838274"/>
            <a:ext cx="954299" cy="816292"/>
          </a:xfrm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33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247062" y="2410123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39" name="Text Placeholder 12"/>
          <p:cNvSpPr>
            <a:spLocks noGrp="1"/>
          </p:cNvSpPr>
          <p:nvPr>
            <p:ph type="body" sz="quarter" idx="55"/>
          </p:nvPr>
        </p:nvSpPr>
        <p:spPr>
          <a:xfrm>
            <a:off x="247062" y="4651189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0" name="Text Placeholder 12"/>
          <p:cNvSpPr>
            <a:spLocks noGrp="1"/>
          </p:cNvSpPr>
          <p:nvPr>
            <p:ph type="body" sz="quarter" idx="56"/>
          </p:nvPr>
        </p:nvSpPr>
        <p:spPr>
          <a:xfrm>
            <a:off x="2440381" y="2410123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1" name="Text Placeholder 12"/>
          <p:cNvSpPr>
            <a:spLocks noGrp="1"/>
          </p:cNvSpPr>
          <p:nvPr>
            <p:ph type="body" sz="quarter" idx="57"/>
          </p:nvPr>
        </p:nvSpPr>
        <p:spPr>
          <a:xfrm>
            <a:off x="2440381" y="4651189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2" name="Text Placeholder 12"/>
          <p:cNvSpPr>
            <a:spLocks noGrp="1"/>
          </p:cNvSpPr>
          <p:nvPr>
            <p:ph type="body" sz="quarter" idx="58"/>
          </p:nvPr>
        </p:nvSpPr>
        <p:spPr>
          <a:xfrm>
            <a:off x="4634445" y="2410123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3" name="Text Placeholder 12"/>
          <p:cNvSpPr>
            <a:spLocks noGrp="1"/>
          </p:cNvSpPr>
          <p:nvPr>
            <p:ph type="body" sz="quarter" idx="59"/>
          </p:nvPr>
        </p:nvSpPr>
        <p:spPr>
          <a:xfrm>
            <a:off x="4634445" y="4651189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4" name="Text Placeholder 12"/>
          <p:cNvSpPr>
            <a:spLocks noGrp="1"/>
          </p:cNvSpPr>
          <p:nvPr>
            <p:ph type="body" sz="quarter" idx="60"/>
          </p:nvPr>
        </p:nvSpPr>
        <p:spPr>
          <a:xfrm>
            <a:off x="6826999" y="2410123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5" name="Text Placeholder 12"/>
          <p:cNvSpPr>
            <a:spLocks noGrp="1"/>
          </p:cNvSpPr>
          <p:nvPr>
            <p:ph type="body" sz="quarter" idx="61"/>
          </p:nvPr>
        </p:nvSpPr>
        <p:spPr>
          <a:xfrm>
            <a:off x="6826999" y="4651189"/>
            <a:ext cx="2068675" cy="1240764"/>
          </a:xfrm>
          <a:blipFill dpi="0" rotWithShape="1">
            <a:blip r:embed="rId2" cstate="print"/>
            <a:srcRect/>
            <a:stretch>
              <a:fillRect l="-8000" r="-6000" b="85000"/>
            </a:stretch>
          </a:blipFill>
          <a:ln w="6350">
            <a:noFill/>
          </a:ln>
          <a:effectLst/>
        </p:spPr>
        <p:txBody>
          <a:bodyPr tIns="100782"/>
          <a:lstStyle>
            <a:lvl1pPr marL="244302" indent="-244302">
              <a:lnSpc>
                <a:spcPts val="1624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368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6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6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6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42F5E947-BE61-478F-8B1D-BEC2B1D9185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7440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ile -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245706" y="1570158"/>
            <a:ext cx="2801843" cy="17278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5" name="Text Placeholder 2"/>
          <p:cNvSpPr>
            <a:spLocks noGrp="1"/>
          </p:cNvSpPr>
          <p:nvPr>
            <p:ph type="body" sz="quarter" idx="41"/>
          </p:nvPr>
        </p:nvSpPr>
        <p:spPr>
          <a:xfrm>
            <a:off x="3170736" y="1570158"/>
            <a:ext cx="2801843" cy="17278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0" name="Text Placeholder 2"/>
          <p:cNvSpPr>
            <a:spLocks noGrp="1"/>
          </p:cNvSpPr>
          <p:nvPr>
            <p:ph type="body" sz="quarter" idx="66"/>
          </p:nvPr>
        </p:nvSpPr>
        <p:spPr>
          <a:xfrm>
            <a:off x="6095203" y="1570158"/>
            <a:ext cx="2801843" cy="172782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1pPr>
            <a:lvl2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2pPr>
            <a:lvl3pPr marL="0" indent="0">
              <a:lnSpc>
                <a:spcPct val="100000"/>
              </a:lnSpc>
              <a:spcAft>
                <a:spcPts val="0"/>
              </a:spcAft>
              <a:buNone/>
              <a:defRPr sz="855">
                <a:latin typeface="+mn-lt"/>
              </a:defRPr>
            </a:lvl3pPr>
            <a:lvl4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4pPr>
            <a:lvl5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5pPr>
            <a:lvl6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6pPr>
            <a:lvl7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7pPr>
            <a:lvl8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8pPr>
            <a:lvl9pPr marL="0" indent="0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 sz="855"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45705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4" name="Picture Placeholder 6"/>
          <p:cNvSpPr>
            <a:spLocks noGrp="1"/>
          </p:cNvSpPr>
          <p:nvPr>
            <p:ph type="pic" sz="quarter" idx="17"/>
          </p:nvPr>
        </p:nvSpPr>
        <p:spPr>
          <a:xfrm>
            <a:off x="245705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5" name="Picture Placeholder 6"/>
          <p:cNvSpPr>
            <a:spLocks noGrp="1"/>
          </p:cNvSpPr>
          <p:nvPr>
            <p:ph type="pic" sz="quarter" idx="19"/>
          </p:nvPr>
        </p:nvSpPr>
        <p:spPr>
          <a:xfrm>
            <a:off x="245705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6" name="Picture Placeholder 6"/>
          <p:cNvSpPr>
            <a:spLocks noGrp="1"/>
          </p:cNvSpPr>
          <p:nvPr>
            <p:ph type="pic" sz="quarter" idx="21"/>
          </p:nvPr>
        </p:nvSpPr>
        <p:spPr>
          <a:xfrm>
            <a:off x="2441159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7" name="Picture Placeholder 6"/>
          <p:cNvSpPr>
            <a:spLocks noGrp="1"/>
          </p:cNvSpPr>
          <p:nvPr>
            <p:ph type="pic" sz="quarter" idx="23"/>
          </p:nvPr>
        </p:nvSpPr>
        <p:spPr>
          <a:xfrm>
            <a:off x="2441159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8" name="Picture Placeholder 6"/>
          <p:cNvSpPr>
            <a:spLocks noGrp="1"/>
          </p:cNvSpPr>
          <p:nvPr>
            <p:ph type="pic" sz="quarter" idx="25"/>
          </p:nvPr>
        </p:nvSpPr>
        <p:spPr>
          <a:xfrm>
            <a:off x="2441159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89" name="Picture Placeholder 6"/>
          <p:cNvSpPr>
            <a:spLocks noGrp="1"/>
          </p:cNvSpPr>
          <p:nvPr>
            <p:ph type="pic" sz="quarter" idx="27"/>
          </p:nvPr>
        </p:nvSpPr>
        <p:spPr>
          <a:xfrm>
            <a:off x="1708504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0" name="Picture Placeholder 6"/>
          <p:cNvSpPr>
            <a:spLocks noGrp="1"/>
          </p:cNvSpPr>
          <p:nvPr>
            <p:ph type="pic" sz="quarter" idx="29"/>
          </p:nvPr>
        </p:nvSpPr>
        <p:spPr>
          <a:xfrm>
            <a:off x="1708504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1" name="Picture Placeholder 6"/>
          <p:cNvSpPr>
            <a:spLocks noGrp="1"/>
          </p:cNvSpPr>
          <p:nvPr>
            <p:ph type="pic" sz="quarter" idx="31"/>
          </p:nvPr>
        </p:nvSpPr>
        <p:spPr>
          <a:xfrm>
            <a:off x="1708504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2" name="Picture Placeholder 6"/>
          <p:cNvSpPr>
            <a:spLocks noGrp="1"/>
          </p:cNvSpPr>
          <p:nvPr>
            <p:ph type="pic" sz="quarter" idx="33"/>
          </p:nvPr>
        </p:nvSpPr>
        <p:spPr>
          <a:xfrm>
            <a:off x="978926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3" name="Picture Placeholder 6"/>
          <p:cNvSpPr>
            <a:spLocks noGrp="1"/>
          </p:cNvSpPr>
          <p:nvPr>
            <p:ph type="pic" sz="quarter" idx="35"/>
          </p:nvPr>
        </p:nvSpPr>
        <p:spPr>
          <a:xfrm>
            <a:off x="978926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4" name="Picture Placeholder 6"/>
          <p:cNvSpPr>
            <a:spLocks noGrp="1"/>
          </p:cNvSpPr>
          <p:nvPr>
            <p:ph type="pic" sz="quarter" idx="37"/>
          </p:nvPr>
        </p:nvSpPr>
        <p:spPr>
          <a:xfrm>
            <a:off x="978926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5" name="Picture Placeholder 6"/>
          <p:cNvSpPr>
            <a:spLocks noGrp="1"/>
          </p:cNvSpPr>
          <p:nvPr>
            <p:ph type="pic" sz="quarter" idx="39"/>
          </p:nvPr>
        </p:nvSpPr>
        <p:spPr>
          <a:xfrm>
            <a:off x="3170736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6" name="Picture Placeholder 6"/>
          <p:cNvSpPr>
            <a:spLocks noGrp="1"/>
          </p:cNvSpPr>
          <p:nvPr>
            <p:ph type="pic" sz="quarter" idx="42"/>
          </p:nvPr>
        </p:nvSpPr>
        <p:spPr>
          <a:xfrm>
            <a:off x="3170736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7" name="Picture Placeholder 6"/>
          <p:cNvSpPr>
            <a:spLocks noGrp="1"/>
          </p:cNvSpPr>
          <p:nvPr>
            <p:ph type="pic" sz="quarter" idx="44"/>
          </p:nvPr>
        </p:nvSpPr>
        <p:spPr>
          <a:xfrm>
            <a:off x="3170736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8" name="Picture Placeholder 6"/>
          <p:cNvSpPr>
            <a:spLocks noGrp="1"/>
          </p:cNvSpPr>
          <p:nvPr>
            <p:ph type="pic" sz="quarter" idx="46"/>
          </p:nvPr>
        </p:nvSpPr>
        <p:spPr>
          <a:xfrm>
            <a:off x="3903392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99" name="Picture Placeholder 6"/>
          <p:cNvSpPr>
            <a:spLocks noGrp="1"/>
          </p:cNvSpPr>
          <p:nvPr>
            <p:ph type="pic" sz="quarter" idx="48"/>
          </p:nvPr>
        </p:nvSpPr>
        <p:spPr>
          <a:xfrm>
            <a:off x="3903392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0" name="Picture Placeholder 6"/>
          <p:cNvSpPr>
            <a:spLocks noGrp="1"/>
          </p:cNvSpPr>
          <p:nvPr>
            <p:ph type="pic" sz="quarter" idx="50"/>
          </p:nvPr>
        </p:nvSpPr>
        <p:spPr>
          <a:xfrm>
            <a:off x="3903392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1" name="Picture Placeholder 6"/>
          <p:cNvSpPr>
            <a:spLocks noGrp="1"/>
          </p:cNvSpPr>
          <p:nvPr>
            <p:ph type="pic" sz="quarter" idx="52"/>
          </p:nvPr>
        </p:nvSpPr>
        <p:spPr>
          <a:xfrm>
            <a:off x="4632969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2" name="Picture Placeholder 6"/>
          <p:cNvSpPr>
            <a:spLocks noGrp="1"/>
          </p:cNvSpPr>
          <p:nvPr>
            <p:ph type="pic" sz="quarter" idx="54"/>
          </p:nvPr>
        </p:nvSpPr>
        <p:spPr>
          <a:xfrm>
            <a:off x="4632969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3" name="Picture Placeholder 6"/>
          <p:cNvSpPr>
            <a:spLocks noGrp="1"/>
          </p:cNvSpPr>
          <p:nvPr>
            <p:ph type="pic" sz="quarter" idx="56"/>
          </p:nvPr>
        </p:nvSpPr>
        <p:spPr>
          <a:xfrm>
            <a:off x="4632969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4" name="Picture Placeholder 6"/>
          <p:cNvSpPr>
            <a:spLocks noGrp="1"/>
          </p:cNvSpPr>
          <p:nvPr>
            <p:ph type="pic" sz="quarter" idx="58"/>
          </p:nvPr>
        </p:nvSpPr>
        <p:spPr>
          <a:xfrm>
            <a:off x="5365625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5" name="Picture Placeholder 6"/>
          <p:cNvSpPr>
            <a:spLocks noGrp="1"/>
          </p:cNvSpPr>
          <p:nvPr>
            <p:ph type="pic" sz="quarter" idx="60"/>
          </p:nvPr>
        </p:nvSpPr>
        <p:spPr>
          <a:xfrm>
            <a:off x="5365625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6" name="Picture Placeholder 6"/>
          <p:cNvSpPr>
            <a:spLocks noGrp="1"/>
          </p:cNvSpPr>
          <p:nvPr>
            <p:ph type="pic" sz="quarter" idx="62"/>
          </p:nvPr>
        </p:nvSpPr>
        <p:spPr>
          <a:xfrm>
            <a:off x="5365625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7" name="Picture Placeholder 6"/>
          <p:cNvSpPr>
            <a:spLocks noGrp="1"/>
          </p:cNvSpPr>
          <p:nvPr>
            <p:ph type="pic" sz="quarter" idx="64"/>
          </p:nvPr>
        </p:nvSpPr>
        <p:spPr>
          <a:xfrm>
            <a:off x="6095202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8" name="Picture Placeholder 6"/>
          <p:cNvSpPr>
            <a:spLocks noGrp="1"/>
          </p:cNvSpPr>
          <p:nvPr>
            <p:ph type="pic" sz="quarter" idx="67"/>
          </p:nvPr>
        </p:nvSpPr>
        <p:spPr>
          <a:xfrm>
            <a:off x="6095202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9" name="Picture Placeholder 6"/>
          <p:cNvSpPr>
            <a:spLocks noGrp="1"/>
          </p:cNvSpPr>
          <p:nvPr>
            <p:ph type="pic" sz="quarter" idx="69"/>
          </p:nvPr>
        </p:nvSpPr>
        <p:spPr>
          <a:xfrm>
            <a:off x="6095202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0" name="Picture Placeholder 6"/>
          <p:cNvSpPr>
            <a:spLocks noGrp="1"/>
          </p:cNvSpPr>
          <p:nvPr>
            <p:ph type="pic" sz="quarter" idx="71"/>
          </p:nvPr>
        </p:nvSpPr>
        <p:spPr>
          <a:xfrm>
            <a:off x="6827858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1" name="Picture Placeholder 6"/>
          <p:cNvSpPr>
            <a:spLocks noGrp="1"/>
          </p:cNvSpPr>
          <p:nvPr>
            <p:ph type="pic" sz="quarter" idx="73"/>
          </p:nvPr>
        </p:nvSpPr>
        <p:spPr>
          <a:xfrm>
            <a:off x="6827858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2" name="Picture Placeholder 6"/>
          <p:cNvSpPr>
            <a:spLocks noGrp="1"/>
          </p:cNvSpPr>
          <p:nvPr>
            <p:ph type="pic" sz="quarter" idx="75"/>
          </p:nvPr>
        </p:nvSpPr>
        <p:spPr>
          <a:xfrm>
            <a:off x="6827858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3" name="Picture Placeholder 6"/>
          <p:cNvSpPr>
            <a:spLocks noGrp="1"/>
          </p:cNvSpPr>
          <p:nvPr>
            <p:ph type="pic" sz="quarter" idx="77"/>
          </p:nvPr>
        </p:nvSpPr>
        <p:spPr>
          <a:xfrm>
            <a:off x="7557435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4" name="Picture Placeholder 6"/>
          <p:cNvSpPr>
            <a:spLocks noGrp="1"/>
          </p:cNvSpPr>
          <p:nvPr>
            <p:ph type="pic" sz="quarter" idx="79"/>
          </p:nvPr>
        </p:nvSpPr>
        <p:spPr>
          <a:xfrm>
            <a:off x="7557435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5" name="Picture Placeholder 6"/>
          <p:cNvSpPr>
            <a:spLocks noGrp="1"/>
          </p:cNvSpPr>
          <p:nvPr>
            <p:ph type="pic" sz="quarter" idx="81"/>
          </p:nvPr>
        </p:nvSpPr>
        <p:spPr>
          <a:xfrm>
            <a:off x="7557435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6" name="Picture Placeholder 6"/>
          <p:cNvSpPr>
            <a:spLocks noGrp="1"/>
          </p:cNvSpPr>
          <p:nvPr>
            <p:ph type="pic" sz="quarter" idx="83"/>
          </p:nvPr>
        </p:nvSpPr>
        <p:spPr>
          <a:xfrm>
            <a:off x="8290090" y="1942357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7" name="Picture Placeholder 6"/>
          <p:cNvSpPr>
            <a:spLocks noGrp="1"/>
          </p:cNvSpPr>
          <p:nvPr>
            <p:ph type="pic" sz="quarter" idx="85"/>
          </p:nvPr>
        </p:nvSpPr>
        <p:spPr>
          <a:xfrm>
            <a:off x="8290090" y="3354109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8" name="Picture Placeholder 6"/>
          <p:cNvSpPr>
            <a:spLocks noGrp="1"/>
          </p:cNvSpPr>
          <p:nvPr>
            <p:ph type="pic" sz="quarter" idx="87"/>
          </p:nvPr>
        </p:nvSpPr>
        <p:spPr>
          <a:xfrm>
            <a:off x="8290090" y="4765862"/>
            <a:ext cx="609520" cy="604056"/>
          </a:xfrm>
        </p:spPr>
        <p:txBody>
          <a:bodyPr rtlCol="0">
            <a:noAutofit/>
          </a:bodyPr>
          <a:lstStyle>
            <a:lvl1pPr marL="0" indent="0">
              <a:lnSpc>
                <a:spcPts val="855"/>
              </a:lnSpc>
              <a:spcBef>
                <a:spcPts val="0"/>
              </a:spcBef>
              <a:buNone/>
              <a:defRPr sz="684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9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245694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0" name="Text Placeholder 12"/>
          <p:cNvSpPr>
            <a:spLocks noGrp="1"/>
          </p:cNvSpPr>
          <p:nvPr>
            <p:ph type="body" sz="quarter" idx="93"/>
          </p:nvPr>
        </p:nvSpPr>
        <p:spPr>
          <a:xfrm>
            <a:off x="978745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1" name="Text Placeholder 12"/>
          <p:cNvSpPr>
            <a:spLocks noGrp="1"/>
          </p:cNvSpPr>
          <p:nvPr>
            <p:ph type="body" sz="quarter" idx="94"/>
          </p:nvPr>
        </p:nvSpPr>
        <p:spPr>
          <a:xfrm>
            <a:off x="1708919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2" name="Text Placeholder 12"/>
          <p:cNvSpPr>
            <a:spLocks noGrp="1"/>
          </p:cNvSpPr>
          <p:nvPr>
            <p:ph type="body" sz="quarter" idx="95"/>
          </p:nvPr>
        </p:nvSpPr>
        <p:spPr>
          <a:xfrm>
            <a:off x="2441971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3" name="Text Placeholder 12"/>
          <p:cNvSpPr>
            <a:spLocks noGrp="1"/>
          </p:cNvSpPr>
          <p:nvPr>
            <p:ph type="body" sz="quarter" idx="96"/>
          </p:nvPr>
        </p:nvSpPr>
        <p:spPr>
          <a:xfrm>
            <a:off x="3169851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4" name="Text Placeholder 12"/>
          <p:cNvSpPr>
            <a:spLocks noGrp="1"/>
          </p:cNvSpPr>
          <p:nvPr>
            <p:ph type="body" sz="quarter" idx="97"/>
          </p:nvPr>
        </p:nvSpPr>
        <p:spPr>
          <a:xfrm>
            <a:off x="3902902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5" name="Text Placeholder 12"/>
          <p:cNvSpPr>
            <a:spLocks noGrp="1"/>
          </p:cNvSpPr>
          <p:nvPr>
            <p:ph type="body" sz="quarter" idx="98"/>
          </p:nvPr>
        </p:nvSpPr>
        <p:spPr>
          <a:xfrm>
            <a:off x="4633076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6" name="Text Placeholder 12"/>
          <p:cNvSpPr>
            <a:spLocks noGrp="1"/>
          </p:cNvSpPr>
          <p:nvPr>
            <p:ph type="body" sz="quarter" idx="99"/>
          </p:nvPr>
        </p:nvSpPr>
        <p:spPr>
          <a:xfrm>
            <a:off x="5365923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7" name="Text Placeholder 12"/>
          <p:cNvSpPr>
            <a:spLocks noGrp="1"/>
          </p:cNvSpPr>
          <p:nvPr>
            <p:ph type="body" sz="quarter" idx="100"/>
          </p:nvPr>
        </p:nvSpPr>
        <p:spPr>
          <a:xfrm>
            <a:off x="6095191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8" name="Text Placeholder 12"/>
          <p:cNvSpPr>
            <a:spLocks noGrp="1"/>
          </p:cNvSpPr>
          <p:nvPr>
            <p:ph type="body" sz="quarter" idx="101"/>
          </p:nvPr>
        </p:nvSpPr>
        <p:spPr>
          <a:xfrm>
            <a:off x="6828242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9" name="Text Placeholder 12"/>
          <p:cNvSpPr>
            <a:spLocks noGrp="1"/>
          </p:cNvSpPr>
          <p:nvPr>
            <p:ph type="body" sz="quarter" idx="102"/>
          </p:nvPr>
        </p:nvSpPr>
        <p:spPr>
          <a:xfrm>
            <a:off x="7557410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0" name="Text Placeholder 12"/>
          <p:cNvSpPr>
            <a:spLocks noGrp="1"/>
          </p:cNvSpPr>
          <p:nvPr>
            <p:ph type="body" sz="quarter" idx="103"/>
          </p:nvPr>
        </p:nvSpPr>
        <p:spPr>
          <a:xfrm>
            <a:off x="8289228" y="254478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1" name="Text Placeholder 12"/>
          <p:cNvSpPr>
            <a:spLocks noGrp="1"/>
          </p:cNvSpPr>
          <p:nvPr>
            <p:ph type="body" sz="quarter" idx="104"/>
          </p:nvPr>
        </p:nvSpPr>
        <p:spPr>
          <a:xfrm>
            <a:off x="245694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2" name="Text Placeholder 12"/>
          <p:cNvSpPr>
            <a:spLocks noGrp="1"/>
          </p:cNvSpPr>
          <p:nvPr>
            <p:ph type="body" sz="quarter" idx="105"/>
          </p:nvPr>
        </p:nvSpPr>
        <p:spPr>
          <a:xfrm>
            <a:off x="978745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3" name="Text Placeholder 12"/>
          <p:cNvSpPr>
            <a:spLocks noGrp="1"/>
          </p:cNvSpPr>
          <p:nvPr>
            <p:ph type="body" sz="quarter" idx="106"/>
          </p:nvPr>
        </p:nvSpPr>
        <p:spPr>
          <a:xfrm>
            <a:off x="1708919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4" name="Text Placeholder 12"/>
          <p:cNvSpPr>
            <a:spLocks noGrp="1"/>
          </p:cNvSpPr>
          <p:nvPr>
            <p:ph type="body" sz="quarter" idx="107"/>
          </p:nvPr>
        </p:nvSpPr>
        <p:spPr>
          <a:xfrm>
            <a:off x="2441971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5" name="Text Placeholder 12"/>
          <p:cNvSpPr>
            <a:spLocks noGrp="1"/>
          </p:cNvSpPr>
          <p:nvPr>
            <p:ph type="body" sz="quarter" idx="108"/>
          </p:nvPr>
        </p:nvSpPr>
        <p:spPr>
          <a:xfrm>
            <a:off x="3169851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6" name="Text Placeholder 12"/>
          <p:cNvSpPr>
            <a:spLocks noGrp="1"/>
          </p:cNvSpPr>
          <p:nvPr>
            <p:ph type="body" sz="quarter" idx="109"/>
          </p:nvPr>
        </p:nvSpPr>
        <p:spPr>
          <a:xfrm>
            <a:off x="3902902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7" name="Text Placeholder 12"/>
          <p:cNvSpPr>
            <a:spLocks noGrp="1"/>
          </p:cNvSpPr>
          <p:nvPr>
            <p:ph type="body" sz="quarter" idx="110"/>
          </p:nvPr>
        </p:nvSpPr>
        <p:spPr>
          <a:xfrm>
            <a:off x="4633076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8" name="Text Placeholder 12"/>
          <p:cNvSpPr>
            <a:spLocks noGrp="1"/>
          </p:cNvSpPr>
          <p:nvPr>
            <p:ph type="body" sz="quarter" idx="111"/>
          </p:nvPr>
        </p:nvSpPr>
        <p:spPr>
          <a:xfrm>
            <a:off x="5365923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9" name="Text Placeholder 12"/>
          <p:cNvSpPr>
            <a:spLocks noGrp="1"/>
          </p:cNvSpPr>
          <p:nvPr>
            <p:ph type="body" sz="quarter" idx="112"/>
          </p:nvPr>
        </p:nvSpPr>
        <p:spPr>
          <a:xfrm>
            <a:off x="6095191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0" name="Text Placeholder 12"/>
          <p:cNvSpPr>
            <a:spLocks noGrp="1"/>
          </p:cNvSpPr>
          <p:nvPr>
            <p:ph type="body" sz="quarter" idx="113"/>
          </p:nvPr>
        </p:nvSpPr>
        <p:spPr>
          <a:xfrm>
            <a:off x="6828242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1" name="Text Placeholder 12"/>
          <p:cNvSpPr>
            <a:spLocks noGrp="1"/>
          </p:cNvSpPr>
          <p:nvPr>
            <p:ph type="body" sz="quarter" idx="114"/>
          </p:nvPr>
        </p:nvSpPr>
        <p:spPr>
          <a:xfrm>
            <a:off x="7557410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2" name="Text Placeholder 12"/>
          <p:cNvSpPr>
            <a:spLocks noGrp="1"/>
          </p:cNvSpPr>
          <p:nvPr>
            <p:ph type="body" sz="quarter" idx="115"/>
          </p:nvPr>
        </p:nvSpPr>
        <p:spPr>
          <a:xfrm>
            <a:off x="8289228" y="3958166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3" name="Text Placeholder 12"/>
          <p:cNvSpPr>
            <a:spLocks noGrp="1"/>
          </p:cNvSpPr>
          <p:nvPr>
            <p:ph type="body" sz="quarter" idx="116"/>
          </p:nvPr>
        </p:nvSpPr>
        <p:spPr>
          <a:xfrm>
            <a:off x="245694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4" name="Text Placeholder 12"/>
          <p:cNvSpPr>
            <a:spLocks noGrp="1"/>
          </p:cNvSpPr>
          <p:nvPr>
            <p:ph type="body" sz="quarter" idx="117"/>
          </p:nvPr>
        </p:nvSpPr>
        <p:spPr>
          <a:xfrm>
            <a:off x="978745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5" name="Text Placeholder 12"/>
          <p:cNvSpPr>
            <a:spLocks noGrp="1"/>
          </p:cNvSpPr>
          <p:nvPr>
            <p:ph type="body" sz="quarter" idx="118"/>
          </p:nvPr>
        </p:nvSpPr>
        <p:spPr>
          <a:xfrm>
            <a:off x="1708919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6" name="Text Placeholder 12"/>
          <p:cNvSpPr>
            <a:spLocks noGrp="1"/>
          </p:cNvSpPr>
          <p:nvPr>
            <p:ph type="body" sz="quarter" idx="119"/>
          </p:nvPr>
        </p:nvSpPr>
        <p:spPr>
          <a:xfrm>
            <a:off x="2441971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7" name="Text Placeholder 12"/>
          <p:cNvSpPr>
            <a:spLocks noGrp="1"/>
          </p:cNvSpPr>
          <p:nvPr>
            <p:ph type="body" sz="quarter" idx="120"/>
          </p:nvPr>
        </p:nvSpPr>
        <p:spPr>
          <a:xfrm>
            <a:off x="3169851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8" name="Text Placeholder 12"/>
          <p:cNvSpPr>
            <a:spLocks noGrp="1"/>
          </p:cNvSpPr>
          <p:nvPr>
            <p:ph type="body" sz="quarter" idx="121"/>
          </p:nvPr>
        </p:nvSpPr>
        <p:spPr>
          <a:xfrm>
            <a:off x="3902902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99" name="Text Placeholder 12"/>
          <p:cNvSpPr>
            <a:spLocks noGrp="1"/>
          </p:cNvSpPr>
          <p:nvPr>
            <p:ph type="body" sz="quarter" idx="122"/>
          </p:nvPr>
        </p:nvSpPr>
        <p:spPr>
          <a:xfrm>
            <a:off x="4633076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0" name="Text Placeholder 12"/>
          <p:cNvSpPr>
            <a:spLocks noGrp="1"/>
          </p:cNvSpPr>
          <p:nvPr>
            <p:ph type="body" sz="quarter" idx="123"/>
          </p:nvPr>
        </p:nvSpPr>
        <p:spPr>
          <a:xfrm>
            <a:off x="5365923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1" name="Text Placeholder 12"/>
          <p:cNvSpPr>
            <a:spLocks noGrp="1"/>
          </p:cNvSpPr>
          <p:nvPr>
            <p:ph type="body" sz="quarter" idx="124"/>
          </p:nvPr>
        </p:nvSpPr>
        <p:spPr>
          <a:xfrm>
            <a:off x="6095191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2" name="Text Placeholder 12"/>
          <p:cNvSpPr>
            <a:spLocks noGrp="1"/>
          </p:cNvSpPr>
          <p:nvPr>
            <p:ph type="body" sz="quarter" idx="125"/>
          </p:nvPr>
        </p:nvSpPr>
        <p:spPr>
          <a:xfrm>
            <a:off x="6828242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3" name="Text Placeholder 12"/>
          <p:cNvSpPr>
            <a:spLocks noGrp="1"/>
          </p:cNvSpPr>
          <p:nvPr>
            <p:ph type="body" sz="quarter" idx="126"/>
          </p:nvPr>
        </p:nvSpPr>
        <p:spPr>
          <a:xfrm>
            <a:off x="7557410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4" name="Text Placeholder 12"/>
          <p:cNvSpPr>
            <a:spLocks noGrp="1"/>
          </p:cNvSpPr>
          <p:nvPr>
            <p:ph type="body" sz="quarter" idx="127"/>
          </p:nvPr>
        </p:nvSpPr>
        <p:spPr>
          <a:xfrm>
            <a:off x="8289228" y="5353280"/>
            <a:ext cx="609520" cy="757519"/>
          </a:xfrm>
          <a:blipFill dpi="0" rotWithShape="1">
            <a:blip r:embed="rId2" cstate="print"/>
            <a:srcRect/>
            <a:stretch>
              <a:fillRect l="-8000" r="-8000" b="75000"/>
            </a:stretch>
          </a:blipFill>
          <a:ln w="6350">
            <a:noFill/>
          </a:ln>
          <a:effectLst/>
        </p:spPr>
        <p:txBody>
          <a:bodyPr/>
          <a:lstStyle>
            <a:lvl1pPr marL="147735" indent="-147735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Tx/>
              <a:buChar char="―"/>
              <a:defRPr sz="684" i="1">
                <a:solidFill>
                  <a:schemeClr val="tx2"/>
                </a:solidFill>
              </a:defRPr>
            </a:lvl1pPr>
            <a:lvl2pPr marL="147735" indent="-147735">
              <a:lnSpc>
                <a:spcPts val="812"/>
              </a:lnSpc>
              <a:spcBef>
                <a:spcPts val="257"/>
              </a:spcBef>
              <a:spcAft>
                <a:spcPts val="0"/>
              </a:spcAft>
              <a:buFontTx/>
              <a:buChar char="―"/>
              <a:defRPr sz="684" baseline="0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Tx/>
              <a:buChar char="―"/>
              <a:defRPr sz="855">
                <a:latin typeface="+mj-lt"/>
              </a:defRPr>
            </a:lvl3pPr>
            <a:lvl4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>
                <a:latin typeface="+mj-lt"/>
              </a:defRPr>
            </a:lvl4pPr>
            <a:lvl5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i="0">
                <a:solidFill>
                  <a:schemeClr val="tx1"/>
                </a:solidFill>
                <a:latin typeface="+mj-lt"/>
              </a:defRPr>
            </a:lvl5pPr>
            <a:lvl6pPr marL="146581" indent="-146581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Tx/>
              <a:buChar char="―"/>
              <a:defRPr sz="684" b="0" baseline="0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9" name="Date Placeholder 3"/>
          <p:cNvSpPr>
            <a:spLocks noGrp="1"/>
          </p:cNvSpPr>
          <p:nvPr>
            <p:ph type="dt" sz="half" idx="12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80" name="Footer Placeholder 4"/>
          <p:cNvSpPr>
            <a:spLocks noGrp="1"/>
          </p:cNvSpPr>
          <p:nvPr>
            <p:ph type="ftr" sz="quarter" idx="1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81" name="Slide Number Placeholder 5"/>
          <p:cNvSpPr>
            <a:spLocks noGrp="1"/>
          </p:cNvSpPr>
          <p:nvPr>
            <p:ph type="sldNum" sz="quarter" idx="1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95B9E24C-7213-46F8-890F-B7CB3903778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687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DD525702-FED6-4412-980B-E94C7C076B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2771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FA2DC956-FB02-4188-A104-290E08B35D2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365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46271" y="1726379"/>
            <a:ext cx="8650261" cy="4475469"/>
          </a:xfrm>
          <a:solidFill>
            <a:srgbClr val="EEEEEE"/>
          </a:solidFill>
        </p:spPr>
        <p:txBody>
          <a:bodyPr rtlCol="0">
            <a:noAutofit/>
          </a:bodyPr>
          <a:lstStyle>
            <a:lvl1pPr marL="0" indent="0">
              <a:buNone/>
              <a:defRPr sz="1368"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CEDBD194-5783-4B23-813A-B724DF472B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535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978926" y="1742939"/>
            <a:ext cx="5725796" cy="249186"/>
          </a:xfrm>
        </p:spPr>
        <p:txBody>
          <a:bodyPr/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ts val="1624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2pPr>
            <a:lvl3pPr marL="0" indent="0">
              <a:lnSpc>
                <a:spcPts val="1624"/>
              </a:lnSpc>
              <a:spcAft>
                <a:spcPts val="0"/>
              </a:spcAft>
              <a:buNone/>
              <a:defRPr sz="1368" i="1">
                <a:solidFill>
                  <a:schemeClr val="tx2"/>
                </a:solidFill>
                <a:latin typeface="+mj-lt"/>
              </a:defRPr>
            </a:lvl3pPr>
            <a:lvl4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4pPr>
            <a:lvl5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5pPr>
            <a:lvl6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6pPr>
            <a:lvl7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7pPr>
            <a:lvl8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8pPr>
            <a:lvl9pPr marL="0" indent="0">
              <a:lnSpc>
                <a:spcPts val="1624"/>
              </a:lnSpc>
              <a:spcAft>
                <a:spcPts val="0"/>
              </a:spcAft>
              <a:buFont typeface="Arial" panose="020B0604020202020204" pitchFamily="34" charset="0"/>
              <a:buNone/>
              <a:defRPr sz="1368" i="1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idx="1"/>
          </p:nvPr>
        </p:nvSpPr>
        <p:spPr>
          <a:xfrm>
            <a:off x="978926" y="2071943"/>
            <a:ext cx="5725796" cy="4130439"/>
          </a:xfrm>
        </p:spPr>
        <p:txBody>
          <a:bodyPr/>
          <a:lstStyle>
            <a:lvl1pPr>
              <a:defRPr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6F289732-2562-492B-A38B-9B30B2444EA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338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7"/>
          </p:nvPr>
        </p:nvSpPr>
        <p:spPr>
          <a:xfrm>
            <a:off x="977387" y="1722060"/>
            <a:ext cx="7189226" cy="400853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77388" y="5861625"/>
            <a:ext cx="7186511" cy="367158"/>
          </a:xfrm>
        </p:spPr>
        <p:txBody>
          <a:bodyPr anchor="b"/>
          <a:lstStyle>
            <a:lvl1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1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329CE0E4-EBAA-47A3-9211-9ABC764672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886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77388" y="5861625"/>
            <a:ext cx="7186511" cy="367158"/>
          </a:xfrm>
        </p:spPr>
        <p:txBody>
          <a:bodyPr anchor="b"/>
          <a:lstStyle>
            <a:lvl1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8"/>
          </p:nvPr>
        </p:nvSpPr>
        <p:spPr>
          <a:xfrm>
            <a:off x="978745" y="1721345"/>
            <a:ext cx="3530907" cy="40096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9"/>
          </p:nvPr>
        </p:nvSpPr>
        <p:spPr>
          <a:xfrm>
            <a:off x="4632992" y="1721345"/>
            <a:ext cx="3530907" cy="40096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E1647817-C38A-4097-B35D-C9F4453B34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262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 - Text and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634444" y="1726379"/>
            <a:ext cx="2801843" cy="2063303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anchor="ctr"/>
          <a:lstStyle/>
          <a:p>
            <a:pPr algn="ctr" defTabSz="891760">
              <a:defRPr/>
            </a:pPr>
            <a:endParaRPr lang="en-GB" sz="1796" dirty="0">
              <a:solidFill>
                <a:srgbClr val="FFFFFF"/>
              </a:solidFill>
            </a:endParaRPr>
          </a:p>
        </p:txBody>
      </p:sp>
      <p:sp>
        <p:nvSpPr>
          <p:cNvPr id="13" name="Rectangle 12"/>
          <p:cNvSpPr/>
          <p:nvPr userDrawn="1"/>
        </p:nvSpPr>
        <p:spPr>
          <a:xfrm>
            <a:off x="4634444" y="4141005"/>
            <a:ext cx="2801843" cy="2063304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anchor="ctr"/>
          <a:lstStyle/>
          <a:p>
            <a:pPr algn="ctr" defTabSz="891760">
              <a:defRPr/>
            </a:pPr>
            <a:endParaRPr lang="en-GB" sz="1796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8"/>
          </p:nvPr>
        </p:nvSpPr>
        <p:spPr>
          <a:xfrm>
            <a:off x="4696890" y="2084305"/>
            <a:ext cx="2677831" cy="1632584"/>
          </a:xfrm>
        </p:spPr>
        <p:txBody>
          <a:bodyPr/>
          <a:lstStyle>
            <a:lvl1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1pPr>
            <a:lvl2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2pPr>
            <a:lvl3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3pPr>
            <a:lvl4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4pPr>
            <a:lvl5pPr marL="169280" indent="-169280">
              <a:lnSpc>
                <a:spcPts val="1325"/>
              </a:lnSpc>
              <a:spcBef>
                <a:spcPts val="663"/>
              </a:spcBef>
              <a:defRPr sz="1112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978745" y="1721344"/>
            <a:ext cx="3530907" cy="4483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4696269" y="1795373"/>
            <a:ext cx="2678624" cy="261214"/>
          </a:xfrm>
        </p:spPr>
        <p:txBody>
          <a:bodyPr/>
          <a:lstStyle>
            <a:lvl1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2pPr>
            <a:lvl3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3pPr>
            <a:lvl4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4pPr>
            <a:lvl5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5pPr>
            <a:lvl6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6pPr>
            <a:lvl7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7pPr>
            <a:lvl8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8pPr>
            <a:lvl9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9"/>
          <p:cNvSpPr>
            <a:spLocks noGrp="1"/>
          </p:cNvSpPr>
          <p:nvPr>
            <p:ph type="body" sz="quarter" idx="26"/>
          </p:nvPr>
        </p:nvSpPr>
        <p:spPr>
          <a:xfrm>
            <a:off x="7557436" y="1728773"/>
            <a:ext cx="1339097" cy="2092098"/>
          </a:xfrm>
        </p:spPr>
        <p:txBody>
          <a:bodyPr anchor="b"/>
          <a:lstStyle>
            <a:lvl1pPr marL="0" indent="0">
              <a:lnSpc>
                <a:spcPts val="1069"/>
              </a:lnSpc>
              <a:spcBef>
                <a:spcPts val="0"/>
              </a:spcBef>
              <a:spcAft>
                <a:spcPts val="0"/>
              </a:spcAft>
              <a:buNone/>
              <a:defRPr sz="855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lnSpc>
                <a:spcPts val="812"/>
              </a:lnSpc>
              <a:spcBef>
                <a:spcPts val="513"/>
              </a:spcBef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Content Placeholder 7"/>
          <p:cNvSpPr>
            <a:spLocks noGrp="1"/>
          </p:cNvSpPr>
          <p:nvPr>
            <p:ph sz="quarter" idx="29"/>
          </p:nvPr>
        </p:nvSpPr>
        <p:spPr>
          <a:xfrm>
            <a:off x="4696889" y="4498761"/>
            <a:ext cx="2681796" cy="1632584"/>
          </a:xfrm>
        </p:spPr>
        <p:txBody>
          <a:bodyPr/>
          <a:lstStyle>
            <a:lvl1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1pPr>
            <a:lvl2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2pPr>
            <a:lvl3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3pPr>
            <a:lvl4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4pPr>
            <a:lvl5pPr marL="169280" indent="-169280">
              <a:lnSpc>
                <a:spcPts val="1325"/>
              </a:lnSpc>
              <a:spcBef>
                <a:spcPts val="663"/>
              </a:spcBef>
              <a:defRPr sz="1112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30"/>
          </p:nvPr>
        </p:nvSpPr>
        <p:spPr>
          <a:xfrm>
            <a:off x="4696268" y="4209827"/>
            <a:ext cx="2678195" cy="261214"/>
          </a:xfrm>
        </p:spPr>
        <p:txBody>
          <a:bodyPr/>
          <a:lstStyle>
            <a:lvl1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2pPr>
            <a:lvl3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3pPr>
            <a:lvl4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4pPr>
            <a:lvl5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5pPr>
            <a:lvl6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6pPr>
            <a:lvl7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7pPr>
            <a:lvl8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8pPr>
            <a:lvl9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7559200" y="4140836"/>
            <a:ext cx="1339097" cy="2092098"/>
          </a:xfrm>
        </p:spPr>
        <p:txBody>
          <a:bodyPr anchor="b"/>
          <a:lstStyle>
            <a:lvl1pPr marL="0" indent="0">
              <a:lnSpc>
                <a:spcPts val="1069"/>
              </a:lnSpc>
              <a:spcBef>
                <a:spcPts val="0"/>
              </a:spcBef>
              <a:spcAft>
                <a:spcPts val="0"/>
              </a:spcAft>
              <a:buNone/>
              <a:defRPr sz="855">
                <a:solidFill>
                  <a:schemeClr val="tx1"/>
                </a:solidFill>
                <a:latin typeface="+mj-lt"/>
                <a:cs typeface="Arial" panose="020B0604020202020204" pitchFamily="34" charset="0"/>
              </a:defRPr>
            </a:lvl1pPr>
            <a:lvl2pPr marL="0" indent="0">
              <a:lnSpc>
                <a:spcPts val="812"/>
              </a:lnSpc>
              <a:spcBef>
                <a:spcPts val="513"/>
              </a:spcBef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0" indent="0">
              <a:lnSpc>
                <a:spcPts val="812"/>
              </a:lnSpc>
              <a:spcAft>
                <a:spcPts val="406"/>
              </a:spcAft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0" indent="0">
              <a:lnSpc>
                <a:spcPts val="812"/>
              </a:lnSpc>
              <a:spcAft>
                <a:spcPts val="406"/>
              </a:spcAft>
              <a:buFont typeface="Arial" panose="020B0604020202020204" pitchFamily="34" charset="0"/>
              <a:buNone/>
              <a:defRPr sz="684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3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6" name="Slide Number Placeholder 8"/>
          <p:cNvSpPr>
            <a:spLocks noGrp="1"/>
          </p:cNvSpPr>
          <p:nvPr>
            <p:ph type="sldNum" sz="quarter" idx="3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B62E5A31-1E7C-49C3-A622-DE192B79C95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38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Up - Text, Char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34848" y="1648627"/>
            <a:ext cx="3974708" cy="2351273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anchor="ctr"/>
          <a:lstStyle/>
          <a:p>
            <a:pPr algn="ctr" defTabSz="891760">
              <a:defRPr/>
            </a:pPr>
            <a:endParaRPr lang="en-GB" sz="1796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28"/>
          </p:nvPr>
        </p:nvSpPr>
        <p:spPr>
          <a:xfrm>
            <a:off x="1040569" y="2030599"/>
            <a:ext cx="3407420" cy="1687190"/>
          </a:xfrm>
        </p:spPr>
        <p:txBody>
          <a:bodyPr/>
          <a:lstStyle>
            <a:lvl1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1pPr>
            <a:lvl2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2pPr>
            <a:lvl3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3pPr>
            <a:lvl4pPr marL="169280" indent="-169280">
              <a:lnSpc>
                <a:spcPts val="1325"/>
              </a:lnSpc>
              <a:spcBef>
                <a:spcPts val="663"/>
              </a:spcBef>
              <a:defRPr sz="1112">
                <a:solidFill>
                  <a:schemeClr val="tx1"/>
                </a:solidFill>
                <a:latin typeface="+mn-lt"/>
              </a:defRPr>
            </a:lvl4pPr>
            <a:lvl5pPr marL="169280" indent="-169280">
              <a:lnSpc>
                <a:spcPts val="1325"/>
              </a:lnSpc>
              <a:spcBef>
                <a:spcPts val="663"/>
              </a:spcBef>
              <a:defRPr sz="1112" i="0">
                <a:solidFill>
                  <a:schemeClr val="tx1"/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7"/>
          </p:nvPr>
        </p:nvSpPr>
        <p:spPr>
          <a:xfrm>
            <a:off x="978649" y="3908445"/>
            <a:ext cx="3530907" cy="1823594"/>
          </a:xfrm>
        </p:spPr>
        <p:txBody>
          <a:bodyPr/>
          <a:lstStyle>
            <a:lvl1pPr marL="200058" indent="-200058">
              <a:lnSpc>
                <a:spcPts val="1624"/>
              </a:lnSpc>
              <a:defRPr sz="1368"/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1040570" y="1791684"/>
            <a:ext cx="3407419" cy="198819"/>
          </a:xfrm>
        </p:spPr>
        <p:txBody>
          <a:bodyPr/>
          <a:lstStyle>
            <a:lvl1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2pPr>
            <a:lvl3pPr marL="0" indent="0">
              <a:lnSpc>
                <a:spcPts val="1325"/>
              </a:lnSpc>
              <a:spcAft>
                <a:spcPts val="257"/>
              </a:spcAft>
              <a:buNone/>
              <a:defRPr sz="1112" i="1">
                <a:solidFill>
                  <a:schemeClr val="tx2"/>
                </a:solidFill>
                <a:latin typeface="+mj-lt"/>
              </a:defRPr>
            </a:lvl3pPr>
            <a:lvl4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4pPr>
            <a:lvl5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5pPr>
            <a:lvl6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6pPr>
            <a:lvl7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7pPr>
            <a:lvl8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8pPr>
            <a:lvl9pPr marL="0" indent="0">
              <a:lnSpc>
                <a:spcPts val="1325"/>
              </a:lnSpc>
              <a:spcAft>
                <a:spcPts val="257"/>
              </a:spcAft>
              <a:buFont typeface="Arial" panose="020B0604020202020204" pitchFamily="34" charset="0"/>
              <a:buNone/>
              <a:defRPr sz="1112" i="1">
                <a:solidFill>
                  <a:schemeClr val="tx2"/>
                </a:solidFill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29"/>
          </p:nvPr>
        </p:nvSpPr>
        <p:spPr>
          <a:xfrm>
            <a:off x="4634444" y="1726380"/>
            <a:ext cx="3530812" cy="400565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Date Placeholder 2"/>
          <p:cNvSpPr>
            <a:spLocks noGrp="1"/>
          </p:cNvSpPr>
          <p:nvPr>
            <p:ph type="dt" sz="half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4" name="Slide Number Placeholder 11"/>
          <p:cNvSpPr>
            <a:spLocks noGrp="1"/>
          </p:cNvSpPr>
          <p:nvPr>
            <p:ph type="sldNum" sz="quarter" idx="3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031D6100-E2B7-4D39-B2A3-A6634553C9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06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Up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12"/>
          <p:cNvSpPr>
            <a:spLocks noGrp="1"/>
          </p:cNvSpPr>
          <p:nvPr>
            <p:ph type="body" sz="quarter" idx="24"/>
          </p:nvPr>
        </p:nvSpPr>
        <p:spPr>
          <a:xfrm>
            <a:off x="3172796" y="1732428"/>
            <a:ext cx="2068675" cy="3791072"/>
          </a:xfrm>
          <a:solidFill>
            <a:srgbClr val="EBEAEA"/>
          </a:solidFill>
          <a:ln w="6350">
            <a:noFill/>
          </a:ln>
          <a:effectLst/>
        </p:spPr>
        <p:txBody>
          <a:bodyPr lIns="71987" tIns="71987" rIns="71987" bIns="71987"/>
          <a:lstStyle>
            <a:lvl1pPr marL="146581" indent="-146581">
              <a:lnSpc>
                <a:spcPts val="1111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941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855">
                <a:latin typeface="+mj-lt"/>
              </a:defRPr>
            </a:lvl3pPr>
            <a:lvl4pPr marL="0" indent="0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4pPr>
            <a:lvl5pPr marL="0" indent="0">
              <a:lnSpc>
                <a:spcPts val="812"/>
              </a:lnSpc>
              <a:spcBef>
                <a:spcPts val="406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5pPr>
            <a:lvl6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Text Placeholder 12"/>
          <p:cNvSpPr>
            <a:spLocks noGrp="1"/>
          </p:cNvSpPr>
          <p:nvPr>
            <p:ph type="body" sz="quarter" idx="25"/>
          </p:nvPr>
        </p:nvSpPr>
        <p:spPr>
          <a:xfrm>
            <a:off x="5367238" y="1732428"/>
            <a:ext cx="2068675" cy="3791072"/>
          </a:xfrm>
          <a:solidFill>
            <a:srgbClr val="EBEAEA"/>
          </a:solidFill>
          <a:ln w="6350">
            <a:noFill/>
          </a:ln>
          <a:effectLst/>
        </p:spPr>
        <p:txBody>
          <a:bodyPr lIns="71987" tIns="71987" rIns="71987" bIns="71987"/>
          <a:lstStyle>
            <a:lvl1pPr marL="146581" indent="-146581">
              <a:lnSpc>
                <a:spcPts val="1111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941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855">
                <a:latin typeface="+mj-lt"/>
              </a:defRPr>
            </a:lvl3pPr>
            <a:lvl4pPr marL="0" indent="0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4pPr>
            <a:lvl5pPr marL="0" indent="0">
              <a:lnSpc>
                <a:spcPts val="812"/>
              </a:lnSpc>
              <a:spcBef>
                <a:spcPts val="406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5pPr>
            <a:lvl6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1" name="Text Placeholder 12"/>
          <p:cNvSpPr>
            <a:spLocks noGrp="1"/>
          </p:cNvSpPr>
          <p:nvPr>
            <p:ph type="body" sz="quarter" idx="23"/>
          </p:nvPr>
        </p:nvSpPr>
        <p:spPr>
          <a:xfrm>
            <a:off x="976017" y="1726380"/>
            <a:ext cx="2068675" cy="3787248"/>
          </a:xfrm>
          <a:solidFill>
            <a:srgbClr val="EBEAEA"/>
          </a:solidFill>
          <a:ln w="6350">
            <a:noFill/>
          </a:ln>
          <a:effectLst/>
        </p:spPr>
        <p:txBody>
          <a:bodyPr lIns="71987" tIns="71987" rIns="71987" bIns="71987"/>
          <a:lstStyle>
            <a:lvl1pPr marL="146581" indent="-146581">
              <a:lnSpc>
                <a:spcPts val="1111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941" i="1">
                <a:solidFill>
                  <a:schemeClr val="tx2"/>
                </a:solidFill>
              </a:defRPr>
            </a:lvl1pPr>
            <a:lvl2pPr marL="244302" indent="-244302">
              <a:lnSpc>
                <a:spcPts val="1325"/>
              </a:lnSpc>
              <a:spcBef>
                <a:spcPts val="0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1112"/>
            </a:lvl2pPr>
            <a:lvl3pPr marL="146581" indent="-146581">
              <a:lnSpc>
                <a:spcPts val="1069"/>
              </a:lnSpc>
              <a:spcBef>
                <a:spcPts val="663"/>
              </a:spcBef>
              <a:spcAft>
                <a:spcPts val="0"/>
              </a:spcAft>
              <a:buFont typeface="Georgia" panose="02040502050405020303" pitchFamily="18" charset="0"/>
              <a:buChar char="―"/>
              <a:defRPr sz="855">
                <a:latin typeface="+mj-lt"/>
              </a:defRPr>
            </a:lvl3pPr>
            <a:lvl4pPr marL="0" indent="0">
              <a:lnSpc>
                <a:spcPts val="812"/>
              </a:lnSpc>
              <a:spcBef>
                <a:spcPts val="534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4pPr>
            <a:lvl5pPr marL="0" indent="0">
              <a:lnSpc>
                <a:spcPts val="812"/>
              </a:lnSpc>
              <a:spcBef>
                <a:spcPts val="406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5pPr>
            <a:lvl6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6pPr>
            <a:lvl7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7pPr>
            <a:lvl8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8pPr>
            <a:lvl9pPr marL="0" indent="0">
              <a:lnSpc>
                <a:spcPts val="812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684">
                <a:latin typeface="+mj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46272" y="1044741"/>
            <a:ext cx="8650261" cy="4571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26"/>
          </p:nvPr>
        </p:nvSpPr>
        <p:spPr>
          <a:xfrm>
            <a:off x="1041446" y="2274660"/>
            <a:ext cx="1948769" cy="3173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5" name="Content Placeholder 5"/>
          <p:cNvSpPr>
            <a:spLocks noGrp="1"/>
          </p:cNvSpPr>
          <p:nvPr>
            <p:ph sz="quarter" idx="27"/>
          </p:nvPr>
        </p:nvSpPr>
        <p:spPr>
          <a:xfrm>
            <a:off x="3232751" y="2267488"/>
            <a:ext cx="1948769" cy="3173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6" name="Content Placeholder 5"/>
          <p:cNvSpPr>
            <a:spLocks noGrp="1"/>
          </p:cNvSpPr>
          <p:nvPr>
            <p:ph sz="quarter" idx="28"/>
          </p:nvPr>
        </p:nvSpPr>
        <p:spPr>
          <a:xfrm>
            <a:off x="5427193" y="2274660"/>
            <a:ext cx="1948769" cy="317366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3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0CBB597D-27AE-4B7A-ACFE-18BA868B30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654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6"/>
          <p:cNvSpPr>
            <a:spLocks noGrp="1"/>
          </p:cNvSpPr>
          <p:nvPr>
            <p:ph type="body" sz="quarter" idx="23"/>
          </p:nvPr>
        </p:nvSpPr>
        <p:spPr>
          <a:xfrm>
            <a:off x="4632992" y="4087016"/>
            <a:ext cx="3530907" cy="2148970"/>
          </a:xfrm>
        </p:spPr>
        <p:txBody>
          <a:bodyPr/>
          <a:lstStyle>
            <a:lvl5pPr>
              <a:defRPr/>
            </a:lvl5pPr>
            <a:lvl6pPr>
              <a:lnSpc>
                <a:spcPts val="812"/>
              </a:lnSpc>
              <a:defRPr sz="684" b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7" name="Subtitle 2"/>
          <p:cNvSpPr>
            <a:spLocks noGrp="1"/>
          </p:cNvSpPr>
          <p:nvPr>
            <p:ph type="subTitle" idx="16"/>
          </p:nvPr>
        </p:nvSpPr>
        <p:spPr>
          <a:xfrm>
            <a:off x="246271" y="795152"/>
            <a:ext cx="8650261" cy="261214"/>
          </a:xfrm>
        </p:spPr>
        <p:txBody>
          <a:bodyPr anchor="b"/>
          <a:lstStyle>
            <a:lvl1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1pPr>
            <a:lvl2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2pPr>
            <a:lvl3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3pPr>
            <a:lvl4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4pPr>
            <a:lvl5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5pPr>
            <a:lvl6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6pPr>
            <a:lvl7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7pPr>
            <a:lvl8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8pPr>
            <a:lvl9pPr marL="0" indent="0" algn="l">
              <a:lnSpc>
                <a:spcPts val="1838"/>
              </a:lnSpc>
              <a:spcBef>
                <a:spcPts val="0"/>
              </a:spcBef>
              <a:spcAft>
                <a:spcPts val="0"/>
              </a:spcAft>
              <a:buNone/>
              <a:defRPr sz="1539">
                <a:solidFill>
                  <a:schemeClr val="tx1"/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>
          <a:xfrm>
            <a:off x="978745" y="1721345"/>
            <a:ext cx="3530907" cy="2115829"/>
          </a:xfrm>
        </p:spPr>
        <p:txBody>
          <a:bodyPr/>
          <a:lstStyle>
            <a:lvl5pPr>
              <a:defRPr/>
            </a:lvl5pPr>
            <a:lvl6pPr>
              <a:lnSpc>
                <a:spcPts val="812"/>
              </a:lnSpc>
              <a:defRPr sz="684" b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21"/>
          </p:nvPr>
        </p:nvSpPr>
        <p:spPr>
          <a:xfrm>
            <a:off x="4632992" y="1721345"/>
            <a:ext cx="3530907" cy="2115829"/>
          </a:xfrm>
        </p:spPr>
        <p:txBody>
          <a:bodyPr/>
          <a:lstStyle>
            <a:lvl5pPr>
              <a:defRPr/>
            </a:lvl5pPr>
            <a:lvl6pPr>
              <a:lnSpc>
                <a:spcPts val="812"/>
              </a:lnSpc>
              <a:defRPr sz="684" b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1" name="Text Placeholder 6"/>
          <p:cNvSpPr>
            <a:spLocks noGrp="1"/>
          </p:cNvSpPr>
          <p:nvPr>
            <p:ph type="body" sz="quarter" idx="22"/>
          </p:nvPr>
        </p:nvSpPr>
        <p:spPr>
          <a:xfrm>
            <a:off x="978745" y="4087016"/>
            <a:ext cx="3530907" cy="2148970"/>
          </a:xfrm>
        </p:spPr>
        <p:txBody>
          <a:bodyPr/>
          <a:lstStyle>
            <a:lvl5pPr>
              <a:defRPr baseline="0"/>
            </a:lvl5pPr>
            <a:lvl6pPr>
              <a:lnSpc>
                <a:spcPts val="812"/>
              </a:lnSpc>
              <a:defRPr sz="684" b="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Page  </a:t>
            </a:r>
            <a:fld id="{446D2A27-B36C-48BD-930F-217FA36EEF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220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245705" y="1045330"/>
            <a:ext cx="8651234" cy="456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78745" y="1720620"/>
            <a:ext cx="7186511" cy="4482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29047" y="362842"/>
            <a:ext cx="853856" cy="1137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891760" fontAlgn="auto">
              <a:spcBef>
                <a:spcPts val="0"/>
              </a:spcBef>
              <a:spcAft>
                <a:spcPts val="0"/>
              </a:spcAft>
              <a:defRPr sz="684">
                <a:solidFill>
                  <a:srgbClr val="747678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September 2017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5705" y="362842"/>
            <a:ext cx="6773836" cy="1137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891760" fontAlgn="auto">
              <a:spcBef>
                <a:spcPts val="0"/>
              </a:spcBef>
              <a:spcAft>
                <a:spcPts val="0"/>
              </a:spcAft>
              <a:defRPr sz="684">
                <a:solidFill>
                  <a:srgbClr val="747678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2589" y="362842"/>
            <a:ext cx="544350" cy="113749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defTabSz="891760" fontAlgn="auto">
              <a:spcBef>
                <a:spcPts val="0"/>
              </a:spcBef>
              <a:spcAft>
                <a:spcPts val="0"/>
              </a:spcAft>
              <a:defRPr sz="684">
                <a:solidFill>
                  <a:srgbClr val="747678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GB" dirty="0"/>
              <a:t>Page  </a:t>
            </a:r>
            <a:fld id="{C3149396-B45E-4418-9F8D-659AC4C26A4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45705" y="518346"/>
            <a:ext cx="8651234" cy="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210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/>
  <p:txStyles>
    <p:titleStyle>
      <a:lvl1pPr algn="l" defTabSz="890501" rtl="0" eaLnBrk="0" fontAlgn="base" hangingPunct="0">
        <a:spcBef>
          <a:spcPct val="0"/>
        </a:spcBef>
        <a:spcAft>
          <a:spcPct val="0"/>
        </a:spcAft>
        <a:defRPr sz="2736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890501" rtl="0" eaLnBrk="0" fontAlgn="base" hangingPunct="0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2pPr>
      <a:lvl3pPr algn="l" defTabSz="890501" rtl="0" eaLnBrk="0" fontAlgn="base" hangingPunct="0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3pPr>
      <a:lvl4pPr algn="l" defTabSz="890501" rtl="0" eaLnBrk="0" fontAlgn="base" hangingPunct="0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4pPr>
      <a:lvl5pPr algn="l" defTabSz="890501" rtl="0" eaLnBrk="0" fontAlgn="base" hangingPunct="0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5pPr>
      <a:lvl6pPr marL="390883" algn="l" defTabSz="891702" rtl="0" fontAlgn="base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6pPr>
      <a:lvl7pPr marL="781766" algn="l" defTabSz="891702" rtl="0" fontAlgn="base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7pPr>
      <a:lvl8pPr marL="1172648" algn="l" defTabSz="891702" rtl="0" fontAlgn="base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8pPr>
      <a:lvl9pPr marL="1563531" algn="l" defTabSz="891702" rtl="0" fontAlgn="base">
        <a:spcBef>
          <a:spcPct val="0"/>
        </a:spcBef>
        <a:spcAft>
          <a:spcPct val="0"/>
        </a:spcAft>
        <a:defRPr sz="2736">
          <a:solidFill>
            <a:schemeClr val="tx1"/>
          </a:solidFill>
          <a:latin typeface="Georgia" pitchFamily="18" charset="0"/>
        </a:defRPr>
      </a:lvl9pPr>
    </p:titleStyle>
    <p:bodyStyle>
      <a:lvl1pPr marL="259277" indent="-259277" algn="l" defTabSz="890501" rtl="0" eaLnBrk="0" fontAlgn="base" hangingPunct="0">
        <a:lnSpc>
          <a:spcPts val="2052"/>
        </a:lnSpc>
        <a:spcBef>
          <a:spcPts val="812"/>
        </a:spcBef>
        <a:spcAft>
          <a:spcPct val="0"/>
        </a:spcAft>
        <a:buClr>
          <a:schemeClr val="tx1"/>
        </a:buClr>
        <a:buFont typeface="Georgia" pitchFamily="18" charset="0"/>
        <a:buChar char="—"/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198191" indent="-198191" algn="l" defTabSz="890501" rtl="0" eaLnBrk="0" fontAlgn="base" hangingPunct="0">
        <a:lnSpc>
          <a:spcPts val="1625"/>
        </a:lnSpc>
        <a:spcBef>
          <a:spcPts val="812"/>
        </a:spcBef>
        <a:spcAft>
          <a:spcPct val="0"/>
        </a:spcAft>
        <a:buClr>
          <a:schemeClr val="tx1"/>
        </a:buClr>
        <a:buFont typeface="Georgia" pitchFamily="18" charset="0"/>
        <a:buChar char="—"/>
        <a:defRPr sz="1368" kern="1200">
          <a:solidFill>
            <a:schemeClr val="tx1"/>
          </a:solidFill>
          <a:latin typeface="+mn-lt"/>
          <a:ea typeface="+mn-ea"/>
          <a:cs typeface="+mn-cs"/>
        </a:defRPr>
      </a:lvl2pPr>
      <a:lvl3pPr marL="166969" indent="-166969" algn="l" defTabSz="890501" rtl="0" eaLnBrk="0" fontAlgn="base" hangingPunct="0">
        <a:lnSpc>
          <a:spcPts val="1325"/>
        </a:lnSpc>
        <a:spcBef>
          <a:spcPts val="663"/>
        </a:spcBef>
        <a:spcAft>
          <a:spcPct val="0"/>
        </a:spcAft>
        <a:buClr>
          <a:schemeClr val="tx1"/>
        </a:buClr>
        <a:buFont typeface="Georgia" pitchFamily="18" charset="0"/>
        <a:buChar char="—"/>
        <a:defRPr sz="1112" kern="1200">
          <a:solidFill>
            <a:schemeClr val="tx1"/>
          </a:solidFill>
          <a:latin typeface="+mn-lt"/>
          <a:ea typeface="+mn-ea"/>
          <a:cs typeface="+mn-cs"/>
        </a:defRPr>
      </a:lvl3pPr>
      <a:lvl4pPr marL="145250" indent="-145250" algn="l" defTabSz="890501" rtl="0" eaLnBrk="0" fontAlgn="base" hangingPunct="0">
        <a:lnSpc>
          <a:spcPts val="1069"/>
        </a:lnSpc>
        <a:spcBef>
          <a:spcPts val="406"/>
        </a:spcBef>
        <a:spcAft>
          <a:spcPct val="0"/>
        </a:spcAft>
        <a:buClr>
          <a:schemeClr val="tx1"/>
        </a:buClr>
        <a:buFont typeface="Georgia" pitchFamily="18" charset="0"/>
        <a:buChar char="—"/>
        <a:defRPr sz="855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198191" indent="-198191" algn="l" defTabSz="890501" rtl="0" eaLnBrk="0" fontAlgn="base" hangingPunct="0">
        <a:lnSpc>
          <a:spcPts val="1625"/>
        </a:lnSpc>
        <a:spcBef>
          <a:spcPts val="812"/>
        </a:spcBef>
        <a:spcAft>
          <a:spcPct val="0"/>
        </a:spcAft>
        <a:buClr>
          <a:schemeClr val="tx1"/>
        </a:buClr>
        <a:buFont typeface="Georgia" pitchFamily="18" charset="0"/>
        <a:buChar char="—"/>
        <a:defRPr sz="1368" i="1" kern="1200">
          <a:solidFill>
            <a:schemeClr val="tx2"/>
          </a:solidFill>
          <a:latin typeface="+mn-lt"/>
          <a:ea typeface="+mn-ea"/>
          <a:cs typeface="Arial" panose="020B0604020202020204" pitchFamily="34" charset="0"/>
        </a:defRPr>
      </a:lvl5pPr>
      <a:lvl6pPr marL="146581" indent="-146581" algn="l" defTabSz="891760" rtl="0" eaLnBrk="1" latinLnBrk="0" hangingPunct="1">
        <a:lnSpc>
          <a:spcPts val="1069"/>
        </a:lnSpc>
        <a:spcBef>
          <a:spcPts val="406"/>
        </a:spcBef>
        <a:spcAft>
          <a:spcPts val="0"/>
        </a:spcAft>
        <a:buClr>
          <a:schemeClr val="tx1"/>
        </a:buClr>
        <a:buFont typeface="Georgia" panose="02040502050405020303" pitchFamily="18" charset="0"/>
        <a:buChar char="—"/>
        <a:defRPr sz="855" b="1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6pPr>
      <a:lvl7pPr marL="146581" indent="-146581" algn="l" defTabSz="891760" rtl="0" eaLnBrk="1" latinLnBrk="0" hangingPunct="1">
        <a:lnSpc>
          <a:spcPts val="812"/>
        </a:lnSpc>
        <a:spcBef>
          <a:spcPts val="406"/>
        </a:spcBef>
        <a:spcAft>
          <a:spcPts val="0"/>
        </a:spcAft>
        <a:buClr>
          <a:schemeClr val="tx1"/>
        </a:buClr>
        <a:buFont typeface="Georgia" panose="02040502050405020303" pitchFamily="18" charset="0"/>
        <a:buChar char="—"/>
        <a:defRPr sz="684" i="0" kern="1200"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7pPr>
      <a:lvl8pPr marL="146581" indent="-146581" algn="l" defTabSz="891760" rtl="0" eaLnBrk="1" latinLnBrk="0" hangingPunct="1">
        <a:lnSpc>
          <a:spcPts val="812"/>
        </a:lnSpc>
        <a:spcBef>
          <a:spcPts val="406"/>
        </a:spcBef>
        <a:spcAft>
          <a:spcPts val="0"/>
        </a:spcAft>
        <a:buClr>
          <a:schemeClr val="tx1"/>
        </a:buClr>
        <a:buFont typeface="Georgia" panose="02040502050405020303" pitchFamily="18" charset="0"/>
        <a:buChar char="—"/>
        <a:defRPr sz="684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8pPr>
      <a:lvl9pPr marL="146581" indent="-146581" algn="l" defTabSz="891760" rtl="0" eaLnBrk="1" latinLnBrk="0" hangingPunct="1">
        <a:lnSpc>
          <a:spcPts val="812"/>
        </a:lnSpc>
        <a:spcBef>
          <a:spcPts val="406"/>
        </a:spcBef>
        <a:spcAft>
          <a:spcPts val="0"/>
        </a:spcAft>
        <a:buClr>
          <a:schemeClr val="tx1"/>
        </a:buClr>
        <a:buFont typeface="Georgia" panose="02040502050405020303" pitchFamily="18" charset="0"/>
        <a:buChar char="—"/>
        <a:defRPr sz="684" i="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9pPr>
    </p:bodyStyle>
    <p:otherStyle>
      <a:defPPr>
        <a:defRPr lang="en-US"/>
      </a:defPPr>
      <a:lvl1pPr marL="0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45880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891760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337640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783520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229399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675280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3121159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567039" algn="l" defTabSz="891760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21" name="Rectangle 3"/>
          <p:cNvSpPr>
            <a:spLocks noChangeArrowheads="1"/>
          </p:cNvSpPr>
          <p:nvPr/>
        </p:nvSpPr>
        <p:spPr bwMode="auto">
          <a:xfrm>
            <a:off x="0" y="213985"/>
            <a:ext cx="157946" cy="355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77" tIns="39089" rIns="78177" bIns="39089" anchor="ctr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endParaRPr lang="en-GB" sz="1796" dirty="0">
              <a:solidFill>
                <a:srgbClr val="747678"/>
              </a:solidFill>
              <a:cs typeface="Arial" pitchFamily="34" charset="0"/>
            </a:endParaRPr>
          </a:p>
        </p:txBody>
      </p:sp>
      <p:sp>
        <p:nvSpPr>
          <p:cNvPr id="290822" name="Rectangle 4"/>
          <p:cNvSpPr>
            <a:spLocks noChangeArrowheads="1"/>
          </p:cNvSpPr>
          <p:nvPr/>
        </p:nvSpPr>
        <p:spPr bwMode="auto">
          <a:xfrm>
            <a:off x="0" y="1667235"/>
            <a:ext cx="157946" cy="31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77" tIns="39089" rIns="78177" bIns="39089" anchor="ctr">
            <a:spAutoFit/>
          </a:bodyPr>
          <a:lstStyle/>
          <a:p>
            <a:pPr defTabSz="780546" fontAlgn="base">
              <a:spcBef>
                <a:spcPct val="0"/>
              </a:spcBef>
              <a:spcAft>
                <a:spcPct val="0"/>
              </a:spcAft>
            </a:pPr>
            <a:endParaRPr lang="en-US" sz="1539" dirty="0">
              <a:solidFill>
                <a:srgbClr val="74767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23" name="Rectangle 5"/>
          <p:cNvSpPr>
            <a:spLocks noChangeArrowheads="1"/>
          </p:cNvSpPr>
          <p:nvPr/>
        </p:nvSpPr>
        <p:spPr bwMode="auto">
          <a:xfrm>
            <a:off x="0" y="3084446"/>
            <a:ext cx="157946" cy="31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77" tIns="39089" rIns="78177" bIns="39089" anchor="ctr">
            <a:spAutoFit/>
          </a:bodyPr>
          <a:lstStyle/>
          <a:p>
            <a:pPr defTabSz="780546" fontAlgn="base">
              <a:spcBef>
                <a:spcPct val="0"/>
              </a:spcBef>
              <a:spcAft>
                <a:spcPct val="0"/>
              </a:spcAft>
            </a:pPr>
            <a:endParaRPr lang="en-US" sz="1539" dirty="0">
              <a:solidFill>
                <a:srgbClr val="74767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29" name="TextBox 16"/>
          <p:cNvSpPr txBox="1">
            <a:spLocks noChangeArrowheads="1"/>
          </p:cNvSpPr>
          <p:nvPr/>
        </p:nvSpPr>
        <p:spPr bwMode="auto">
          <a:xfrm>
            <a:off x="1122396" y="2108621"/>
            <a:ext cx="1072409" cy="21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Finance only</a:t>
            </a:r>
          </a:p>
        </p:txBody>
      </p:sp>
      <p:sp>
        <p:nvSpPr>
          <p:cNvPr id="290830" name="TextBox 17"/>
          <p:cNvSpPr txBox="1">
            <a:spLocks noChangeArrowheads="1"/>
          </p:cNvSpPr>
          <p:nvPr/>
        </p:nvSpPr>
        <p:spPr bwMode="auto">
          <a:xfrm>
            <a:off x="7291893" y="2108621"/>
            <a:ext cx="973023" cy="21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Impact only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688244" y="2578538"/>
            <a:ext cx="8059371" cy="2603651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91760">
              <a:defRPr/>
            </a:pPr>
            <a:endParaRPr lang="en-GB" sz="1796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0833" name="TextBox 20"/>
          <p:cNvSpPr txBox="1">
            <a:spLocks noChangeArrowheads="1"/>
          </p:cNvSpPr>
          <p:nvPr/>
        </p:nvSpPr>
        <p:spPr bwMode="auto">
          <a:xfrm>
            <a:off x="1120059" y="3503634"/>
            <a:ext cx="1376663" cy="84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Traditional investment: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No focus on impact returns </a:t>
            </a:r>
          </a:p>
        </p:txBody>
      </p:sp>
      <p:sp>
        <p:nvSpPr>
          <p:cNvPr id="290834" name="TextBox 21"/>
          <p:cNvSpPr txBox="1">
            <a:spLocks noChangeArrowheads="1"/>
          </p:cNvSpPr>
          <p:nvPr/>
        </p:nvSpPr>
        <p:spPr bwMode="auto">
          <a:xfrm>
            <a:off x="2496722" y="3974249"/>
            <a:ext cx="1376663" cy="1011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Responsible: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Focus on avoidance</a:t>
            </a:r>
          </a:p>
          <a:p>
            <a:pPr defTabSz="890501" fontAlgn="base">
              <a:spcBef>
                <a:spcPts val="513"/>
              </a:spcBef>
              <a:spcAft>
                <a:spcPct val="0"/>
              </a:spcAft>
            </a:pPr>
            <a:r>
              <a:rPr lang="en-GB" sz="1026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e.g. Svenska Handelsbanken</a:t>
            </a:r>
            <a:endParaRPr lang="en-GB" sz="1539" dirty="0">
              <a:solidFill>
                <a:srgbClr val="747678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35" name="TextBox 22"/>
          <p:cNvSpPr txBox="1">
            <a:spLocks noChangeArrowheads="1"/>
          </p:cNvSpPr>
          <p:nvPr/>
        </p:nvSpPr>
        <p:spPr bwMode="auto">
          <a:xfrm>
            <a:off x="3519637" y="2656489"/>
            <a:ext cx="1644576" cy="106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Best in class/ ESG leadership: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Balance positive &amp; negative</a:t>
            </a:r>
          </a:p>
          <a:p>
            <a:pPr defTabSz="890501" fontAlgn="base">
              <a:spcBef>
                <a:spcPts val="513"/>
              </a:spcBef>
              <a:spcAft>
                <a:spcPct val="0"/>
              </a:spcAft>
            </a:pPr>
            <a:r>
              <a:rPr lang="en-GB" sz="1026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e.g. Unilever</a:t>
            </a:r>
            <a:endParaRPr lang="en-GB" sz="1539" dirty="0">
              <a:solidFill>
                <a:srgbClr val="747678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36" name="TextBox 23"/>
          <p:cNvSpPr txBox="1">
            <a:spLocks noChangeArrowheads="1"/>
          </p:cNvSpPr>
          <p:nvPr/>
        </p:nvSpPr>
        <p:spPr bwMode="auto">
          <a:xfrm>
            <a:off x="4726307" y="3985198"/>
            <a:ext cx="1376663" cy="106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Thematic: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Solve a social/ environmental challenge </a:t>
            </a:r>
          </a:p>
          <a:p>
            <a:pPr defTabSz="890501" fontAlgn="base">
              <a:spcBef>
                <a:spcPts val="513"/>
              </a:spcBef>
              <a:spcAft>
                <a:spcPct val="0"/>
              </a:spcAft>
            </a:pPr>
            <a:r>
              <a:rPr lang="en-GB" sz="1026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e.g. Halma</a:t>
            </a:r>
            <a:endParaRPr lang="en-GB" sz="1539" dirty="0">
              <a:solidFill>
                <a:srgbClr val="747678">
                  <a:lumMod val="75000"/>
                </a:srgb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37" name="TextBox 24"/>
          <p:cNvSpPr txBox="1">
            <a:spLocks noChangeArrowheads="1"/>
          </p:cNvSpPr>
          <p:nvPr/>
        </p:nvSpPr>
        <p:spPr bwMode="auto">
          <a:xfrm>
            <a:off x="5466767" y="2656489"/>
            <a:ext cx="1682200" cy="1064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Impact first: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Trade-off  between financial and social returns</a:t>
            </a:r>
          </a:p>
          <a:p>
            <a:pPr defTabSz="890501" fontAlgn="base">
              <a:spcBef>
                <a:spcPts val="513"/>
              </a:spcBef>
              <a:spcAft>
                <a:spcPct val="0"/>
              </a:spcAft>
            </a:pPr>
            <a:r>
              <a:rPr lang="en-GB" sz="1026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e.g. Thera</a:t>
            </a:r>
            <a:endParaRPr lang="en-GB" sz="1539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38" name="TextBox 25"/>
          <p:cNvSpPr txBox="1">
            <a:spLocks noChangeArrowheads="1"/>
          </p:cNvSpPr>
          <p:nvPr/>
        </p:nvSpPr>
        <p:spPr bwMode="auto">
          <a:xfrm>
            <a:off x="7162467" y="3507248"/>
            <a:ext cx="1475453" cy="6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Philanthropy: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 focus on financial returns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Page  </a:t>
            </a:r>
            <a:fld id="{E1647817-C38A-4097-B35D-C9F4453B34A4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3" name="Rectangle 2"/>
          <p:cNvSpPr/>
          <p:nvPr/>
        </p:nvSpPr>
        <p:spPr>
          <a:xfrm>
            <a:off x="2452520" y="2528935"/>
            <a:ext cx="4522819" cy="27028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0962" y="3974249"/>
            <a:ext cx="1640719" cy="1208621"/>
          </a:xfrm>
          <a:prstGeom prst="rect">
            <a:avLst/>
          </a:prstGeom>
        </p:spPr>
      </p:pic>
      <p:sp>
        <p:nvSpPr>
          <p:cNvPr id="7" name="Circular Arrow 6"/>
          <p:cNvSpPr/>
          <p:nvPr/>
        </p:nvSpPr>
        <p:spPr>
          <a:xfrm>
            <a:off x="1584930" y="2152205"/>
            <a:ext cx="3308083" cy="3480109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4254069"/>
              <a:gd name="adj5" fmla="val 12500"/>
            </a:avLst>
          </a:prstGeom>
          <a:solidFill>
            <a:srgbClr val="00B0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title"/>
          </p:nvPr>
        </p:nvSpPr>
        <p:spPr>
          <a:xfrm>
            <a:off x="245705" y="1045330"/>
            <a:ext cx="8651234" cy="456433"/>
          </a:xfrm>
        </p:spPr>
        <p:txBody>
          <a:bodyPr/>
          <a:lstStyle/>
          <a:p>
            <a:pPr eaLnBrk="1" hangingPunct="1"/>
            <a:r>
              <a:rPr lang="en-GB" dirty="0"/>
              <a:t>Traditional view of investment</a:t>
            </a:r>
          </a:p>
        </p:txBody>
      </p:sp>
      <p:sp>
        <p:nvSpPr>
          <p:cNvPr id="8" name="Right Arrow 7"/>
          <p:cNvSpPr/>
          <p:nvPr/>
        </p:nvSpPr>
        <p:spPr>
          <a:xfrm>
            <a:off x="5556076" y="4797273"/>
            <a:ext cx="1254868" cy="234478"/>
          </a:xfrm>
          <a:prstGeom prst="rightArrow">
            <a:avLst/>
          </a:prstGeom>
          <a:solidFill>
            <a:srgbClr val="00B0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Subtitle 3"/>
          <p:cNvSpPr>
            <a:spLocks noGrp="1"/>
          </p:cNvSpPr>
          <p:nvPr>
            <p:ph type="subTitle" idx="16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0797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Left-Right Arrow 40"/>
          <p:cNvSpPr/>
          <p:nvPr/>
        </p:nvSpPr>
        <p:spPr>
          <a:xfrm>
            <a:off x="2056422" y="5291602"/>
            <a:ext cx="4949489" cy="500422"/>
          </a:xfrm>
          <a:prstGeom prst="leftRightArrow">
            <a:avLst>
              <a:gd name="adj1" fmla="val 46875"/>
              <a:gd name="adj2" fmla="val 87501"/>
            </a:avLst>
          </a:prstGeom>
          <a:solidFill>
            <a:srgbClr val="00B0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501" fontAlgn="base">
              <a:spcBef>
                <a:spcPct val="0"/>
              </a:spcBef>
              <a:spcAft>
                <a:spcPct val="0"/>
              </a:spcAft>
            </a:pPr>
            <a:endParaRPr lang="en-GB" sz="1796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Left-Right Arrow 38"/>
          <p:cNvSpPr/>
          <p:nvPr/>
        </p:nvSpPr>
        <p:spPr>
          <a:xfrm>
            <a:off x="688080" y="1978911"/>
            <a:ext cx="8092766" cy="500422"/>
          </a:xfrm>
          <a:prstGeom prst="leftRightArrow">
            <a:avLst>
              <a:gd name="adj1" fmla="val 46875"/>
              <a:gd name="adj2" fmla="val 87501"/>
            </a:avLst>
          </a:prstGeom>
          <a:solidFill>
            <a:srgbClr val="00B2A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890501" fontAlgn="base">
              <a:spcBef>
                <a:spcPct val="0"/>
              </a:spcBef>
              <a:spcAft>
                <a:spcPct val="0"/>
              </a:spcAft>
            </a:pPr>
            <a:endParaRPr lang="en-GB" sz="1796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dirty="0"/>
              <a:t>The spectrum of investment today</a:t>
            </a:r>
          </a:p>
        </p:txBody>
      </p:sp>
      <p:sp>
        <p:nvSpPr>
          <p:cNvPr id="290821" name="Rectangle 3"/>
          <p:cNvSpPr>
            <a:spLocks noChangeArrowheads="1"/>
          </p:cNvSpPr>
          <p:nvPr/>
        </p:nvSpPr>
        <p:spPr bwMode="auto">
          <a:xfrm>
            <a:off x="0" y="213985"/>
            <a:ext cx="157946" cy="3552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77" tIns="39089" rIns="78177" bIns="39089" anchor="ctr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endParaRPr lang="en-GB" sz="1796" dirty="0">
              <a:solidFill>
                <a:srgbClr val="747678"/>
              </a:solidFill>
              <a:cs typeface="Arial" pitchFamily="34" charset="0"/>
            </a:endParaRPr>
          </a:p>
        </p:txBody>
      </p:sp>
      <p:sp>
        <p:nvSpPr>
          <p:cNvPr id="290822" name="Rectangle 4"/>
          <p:cNvSpPr>
            <a:spLocks noChangeArrowheads="1"/>
          </p:cNvSpPr>
          <p:nvPr/>
        </p:nvSpPr>
        <p:spPr bwMode="auto">
          <a:xfrm>
            <a:off x="0" y="1667235"/>
            <a:ext cx="157946" cy="31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77" tIns="39089" rIns="78177" bIns="39089" anchor="ctr">
            <a:spAutoFit/>
          </a:bodyPr>
          <a:lstStyle/>
          <a:p>
            <a:pPr defTabSz="780546" fontAlgn="base">
              <a:spcBef>
                <a:spcPct val="0"/>
              </a:spcBef>
              <a:spcAft>
                <a:spcPct val="0"/>
              </a:spcAft>
            </a:pPr>
            <a:endParaRPr lang="en-US" sz="1539" dirty="0">
              <a:solidFill>
                <a:srgbClr val="74767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23" name="Rectangle 5"/>
          <p:cNvSpPr>
            <a:spLocks noChangeArrowheads="1"/>
          </p:cNvSpPr>
          <p:nvPr/>
        </p:nvSpPr>
        <p:spPr bwMode="auto">
          <a:xfrm>
            <a:off x="0" y="3084446"/>
            <a:ext cx="157946" cy="315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78177" tIns="39089" rIns="78177" bIns="39089" anchor="ctr">
            <a:spAutoFit/>
          </a:bodyPr>
          <a:lstStyle/>
          <a:p>
            <a:pPr defTabSz="780546" fontAlgn="base">
              <a:spcBef>
                <a:spcPct val="0"/>
              </a:spcBef>
              <a:spcAft>
                <a:spcPct val="0"/>
              </a:spcAft>
            </a:pPr>
            <a:endParaRPr lang="en-US" sz="1539" dirty="0">
              <a:solidFill>
                <a:srgbClr val="747678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0829" name="TextBox 16"/>
          <p:cNvSpPr txBox="1">
            <a:spLocks noChangeArrowheads="1"/>
          </p:cNvSpPr>
          <p:nvPr/>
        </p:nvSpPr>
        <p:spPr bwMode="auto">
          <a:xfrm>
            <a:off x="1122396" y="2108621"/>
            <a:ext cx="1072409" cy="21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Finance only</a:t>
            </a:r>
          </a:p>
        </p:txBody>
      </p:sp>
      <p:sp>
        <p:nvSpPr>
          <p:cNvPr id="290830" name="TextBox 17"/>
          <p:cNvSpPr txBox="1">
            <a:spLocks noChangeArrowheads="1"/>
          </p:cNvSpPr>
          <p:nvPr/>
        </p:nvSpPr>
        <p:spPr bwMode="auto">
          <a:xfrm>
            <a:off x="7291893" y="2108621"/>
            <a:ext cx="973023" cy="21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Impact only</a:t>
            </a:r>
          </a:p>
        </p:txBody>
      </p:sp>
      <p:sp>
        <p:nvSpPr>
          <p:cNvPr id="290831" name="TextBox 18"/>
          <p:cNvSpPr txBox="1">
            <a:spLocks noChangeArrowheads="1"/>
          </p:cNvSpPr>
          <p:nvPr/>
        </p:nvSpPr>
        <p:spPr bwMode="auto">
          <a:xfrm>
            <a:off x="3048194" y="5424544"/>
            <a:ext cx="2846933" cy="210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Rathbone Greenbank Investments</a:t>
            </a:r>
          </a:p>
        </p:txBody>
      </p:sp>
      <p:sp>
        <p:nvSpPr>
          <p:cNvPr id="20" name="Rounded Rectangle 19"/>
          <p:cNvSpPr/>
          <p:nvPr/>
        </p:nvSpPr>
        <p:spPr bwMode="auto">
          <a:xfrm>
            <a:off x="688244" y="2578538"/>
            <a:ext cx="8059371" cy="2603651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0">
                <a:schemeClr val="bg2">
                  <a:lumMod val="75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891760">
              <a:defRPr/>
            </a:pPr>
            <a:endParaRPr lang="en-GB" sz="1796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90833" name="TextBox 20"/>
          <p:cNvSpPr txBox="1">
            <a:spLocks noChangeArrowheads="1"/>
          </p:cNvSpPr>
          <p:nvPr/>
        </p:nvSpPr>
        <p:spPr bwMode="auto">
          <a:xfrm>
            <a:off x="1120059" y="2656488"/>
            <a:ext cx="1376663" cy="84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Traditional: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No positive or negative screening</a:t>
            </a:r>
          </a:p>
        </p:txBody>
      </p:sp>
      <p:sp>
        <p:nvSpPr>
          <p:cNvPr id="290834" name="TextBox 21"/>
          <p:cNvSpPr txBox="1">
            <a:spLocks noChangeArrowheads="1"/>
          </p:cNvSpPr>
          <p:nvPr/>
        </p:nvSpPr>
        <p:spPr bwMode="auto">
          <a:xfrm>
            <a:off x="2219994" y="3974249"/>
            <a:ext cx="1376663" cy="6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Responsible: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Focus on avoidance</a:t>
            </a:r>
          </a:p>
        </p:txBody>
      </p:sp>
      <p:sp>
        <p:nvSpPr>
          <p:cNvPr id="290835" name="TextBox 22"/>
          <p:cNvSpPr txBox="1">
            <a:spLocks noChangeArrowheads="1"/>
          </p:cNvSpPr>
          <p:nvPr/>
        </p:nvSpPr>
        <p:spPr bwMode="auto">
          <a:xfrm>
            <a:off x="3519637" y="2656489"/>
            <a:ext cx="1644576" cy="84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Best in class/ ESG leadership: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Balance positive &amp; negative</a:t>
            </a:r>
          </a:p>
        </p:txBody>
      </p:sp>
      <p:sp>
        <p:nvSpPr>
          <p:cNvPr id="290836" name="TextBox 23"/>
          <p:cNvSpPr txBox="1">
            <a:spLocks noChangeArrowheads="1"/>
          </p:cNvSpPr>
          <p:nvPr/>
        </p:nvSpPr>
        <p:spPr bwMode="auto">
          <a:xfrm>
            <a:off x="4726307" y="3985198"/>
            <a:ext cx="1376663" cy="84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Thematic: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747678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Solve a social/ environmental challenge </a:t>
            </a:r>
          </a:p>
        </p:txBody>
      </p:sp>
      <p:sp>
        <p:nvSpPr>
          <p:cNvPr id="290837" name="TextBox 24"/>
          <p:cNvSpPr txBox="1">
            <a:spLocks noChangeArrowheads="1"/>
          </p:cNvSpPr>
          <p:nvPr/>
        </p:nvSpPr>
        <p:spPr bwMode="auto">
          <a:xfrm>
            <a:off x="5755527" y="2656489"/>
            <a:ext cx="1682200" cy="84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Impact first: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Trade-off  between financial and social returns</a:t>
            </a:r>
          </a:p>
        </p:txBody>
      </p:sp>
      <p:sp>
        <p:nvSpPr>
          <p:cNvPr id="290838" name="TextBox 25"/>
          <p:cNvSpPr txBox="1">
            <a:spLocks noChangeArrowheads="1"/>
          </p:cNvSpPr>
          <p:nvPr/>
        </p:nvSpPr>
        <p:spPr bwMode="auto">
          <a:xfrm>
            <a:off x="7148967" y="3985200"/>
            <a:ext cx="1475453" cy="631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Philanthropy:</a:t>
            </a:r>
          </a:p>
          <a:p>
            <a:pPr defTabSz="890501" fontAlgn="base">
              <a:spcBef>
                <a:spcPct val="0"/>
              </a:spcBef>
              <a:spcAft>
                <a:spcPct val="0"/>
              </a:spcAft>
            </a:pPr>
            <a:r>
              <a:rPr lang="en-GB" sz="1368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No focus on financial returns</a:t>
            </a:r>
          </a:p>
        </p:txBody>
      </p:sp>
      <p:sp>
        <p:nvSpPr>
          <p:cNvPr id="290825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245705" y="6075412"/>
            <a:ext cx="7916836" cy="346158"/>
          </a:xfrm>
        </p:spPr>
        <p:txBody>
          <a:bodyPr anchor="t"/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dirty="0"/>
              <a:t>Graphic modified from Bridges Ventures’ </a:t>
            </a:r>
            <a:r>
              <a:rPr lang="en-GB" i="1" dirty="0"/>
              <a:t>Spectrum of Capital</a:t>
            </a:r>
            <a:r>
              <a:rPr lang="en-GB" dirty="0"/>
              <a:t>: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u="sng" dirty="0"/>
              <a:t>http://www.bridgesfundmanagement.com/wp-content/uploads/2017/08/Bridges-Spectrum-of-Capital-screen.pdf</a:t>
            </a:r>
            <a:endParaRPr lang="en-GB" dirty="0"/>
          </a:p>
          <a:p>
            <a:pPr eaLnBrk="1" hangingPunct="1"/>
            <a:endParaRPr lang="en-GB" dirty="0"/>
          </a:p>
          <a:p>
            <a:pPr eaLnBrk="1" hangingPunct="1"/>
            <a:endParaRPr lang="en-GB" dirty="0"/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Page  </a:t>
            </a:r>
            <a:fld id="{E1647817-C38A-4097-B35D-C9F4453B34A4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73487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Dimensions of impact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Rathbone Greenbank Investments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Page  </a:t>
            </a:r>
            <a:fld id="{E1647817-C38A-4097-B35D-C9F4453B34A4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grpSp>
        <p:nvGrpSpPr>
          <p:cNvPr id="36" name="Group 35"/>
          <p:cNvGrpSpPr/>
          <p:nvPr/>
        </p:nvGrpSpPr>
        <p:grpSpPr>
          <a:xfrm>
            <a:off x="7019541" y="1791541"/>
            <a:ext cx="926431" cy="4012933"/>
            <a:chOff x="745958" y="1761172"/>
            <a:chExt cx="926431" cy="4012933"/>
          </a:xfrm>
        </p:grpSpPr>
        <p:sp>
          <p:nvSpPr>
            <p:cNvPr id="13" name="Up-Down Arrow 12"/>
            <p:cNvSpPr/>
            <p:nvPr/>
          </p:nvSpPr>
          <p:spPr>
            <a:xfrm>
              <a:off x="745958" y="1761172"/>
              <a:ext cx="926431" cy="4012933"/>
            </a:xfrm>
            <a:prstGeom prst="upDownArrow">
              <a:avLst/>
            </a:prstGeom>
            <a:solidFill>
              <a:srgbClr val="00B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043253" y="2915931"/>
              <a:ext cx="307777" cy="1695129"/>
            </a:xfrm>
            <a:prstGeom prst="rect">
              <a:avLst/>
            </a:prstGeom>
            <a:noFill/>
          </p:spPr>
          <p:txBody>
            <a:bodyPr vert="vert270" wrap="square" lIns="0" tIns="0" rIns="0" bIns="0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Engagement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420073" y="3362814"/>
            <a:ext cx="4303855" cy="698500"/>
            <a:chOff x="1100138" y="6584950"/>
            <a:chExt cx="4303855" cy="698500"/>
          </a:xfrm>
          <a:solidFill>
            <a:schemeClr val="accent4"/>
          </a:solidFill>
        </p:grpSpPr>
        <p:sp>
          <p:nvSpPr>
            <p:cNvPr id="15" name="Freeform 13"/>
            <p:cNvSpPr>
              <a:spLocks/>
            </p:cNvSpPr>
            <p:nvPr/>
          </p:nvSpPr>
          <p:spPr bwMode="auto">
            <a:xfrm>
              <a:off x="1100138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>
              <a:off x="4705493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402080" y="6584950"/>
              <a:ext cx="3818255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Who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420073" y="1761172"/>
            <a:ext cx="4303855" cy="698500"/>
            <a:chOff x="1100138" y="6584950"/>
            <a:chExt cx="4303855" cy="698500"/>
          </a:xfrm>
          <a:solidFill>
            <a:schemeClr val="accent4"/>
          </a:solidFill>
        </p:grpSpPr>
        <p:sp>
          <p:nvSpPr>
            <p:cNvPr id="19" name="Freeform 13"/>
            <p:cNvSpPr>
              <a:spLocks/>
            </p:cNvSpPr>
            <p:nvPr/>
          </p:nvSpPr>
          <p:spPr bwMode="auto">
            <a:xfrm>
              <a:off x="1100138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dirty="0">
                <a:solidFill>
                  <a:schemeClr val="bg1"/>
                </a:solidFill>
              </a:endParaRPr>
            </a:p>
          </p:txBody>
        </p:sp>
        <p:sp>
          <p:nvSpPr>
            <p:cNvPr id="20" name="Freeform 13"/>
            <p:cNvSpPr>
              <a:spLocks/>
            </p:cNvSpPr>
            <p:nvPr/>
          </p:nvSpPr>
          <p:spPr bwMode="auto">
            <a:xfrm>
              <a:off x="4705493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dirty="0">
                <a:solidFill>
                  <a:schemeClr val="bg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402080" y="6584950"/>
              <a:ext cx="3818255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What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2420073" y="2566681"/>
            <a:ext cx="4303855" cy="698500"/>
            <a:chOff x="1100138" y="6584950"/>
            <a:chExt cx="4303855" cy="698500"/>
          </a:xfrm>
          <a:solidFill>
            <a:schemeClr val="accent4"/>
          </a:solidFill>
        </p:grpSpPr>
        <p:sp>
          <p:nvSpPr>
            <p:cNvPr id="23" name="Freeform 13"/>
            <p:cNvSpPr>
              <a:spLocks/>
            </p:cNvSpPr>
            <p:nvPr/>
          </p:nvSpPr>
          <p:spPr bwMode="auto">
            <a:xfrm>
              <a:off x="1100138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4" name="Freeform 13"/>
            <p:cNvSpPr>
              <a:spLocks/>
            </p:cNvSpPr>
            <p:nvPr/>
          </p:nvSpPr>
          <p:spPr bwMode="auto">
            <a:xfrm>
              <a:off x="4705493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1402080" y="6584950"/>
              <a:ext cx="3818255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How much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420073" y="4158947"/>
            <a:ext cx="4303855" cy="698500"/>
            <a:chOff x="1100138" y="6584950"/>
            <a:chExt cx="4303855" cy="698500"/>
          </a:xfrm>
          <a:solidFill>
            <a:schemeClr val="accent4"/>
          </a:solidFill>
        </p:grpSpPr>
        <p:sp>
          <p:nvSpPr>
            <p:cNvPr id="27" name="Freeform 13"/>
            <p:cNvSpPr>
              <a:spLocks/>
            </p:cNvSpPr>
            <p:nvPr/>
          </p:nvSpPr>
          <p:spPr bwMode="auto">
            <a:xfrm>
              <a:off x="1100138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8" name="Freeform 13"/>
            <p:cNvSpPr>
              <a:spLocks/>
            </p:cNvSpPr>
            <p:nvPr/>
          </p:nvSpPr>
          <p:spPr bwMode="auto">
            <a:xfrm>
              <a:off x="4705493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402080" y="6584950"/>
              <a:ext cx="3818255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Additionality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420073" y="4955080"/>
            <a:ext cx="4303855" cy="698500"/>
            <a:chOff x="1100138" y="6584950"/>
            <a:chExt cx="4303855" cy="698500"/>
          </a:xfrm>
          <a:solidFill>
            <a:schemeClr val="accent4"/>
          </a:solidFill>
        </p:grpSpPr>
        <p:sp>
          <p:nvSpPr>
            <p:cNvPr id="31" name="Freeform 13"/>
            <p:cNvSpPr>
              <a:spLocks/>
            </p:cNvSpPr>
            <p:nvPr/>
          </p:nvSpPr>
          <p:spPr bwMode="auto">
            <a:xfrm>
              <a:off x="1100138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32" name="Freeform 13"/>
            <p:cNvSpPr>
              <a:spLocks/>
            </p:cNvSpPr>
            <p:nvPr/>
          </p:nvSpPr>
          <p:spPr bwMode="auto">
            <a:xfrm>
              <a:off x="4705493" y="6584950"/>
              <a:ext cx="698500" cy="698500"/>
            </a:xfrm>
            <a:custGeom>
              <a:avLst/>
              <a:gdLst>
                <a:gd name="T0" fmla="*/ 1327 w 1858"/>
                <a:gd name="T1" fmla="*/ 0 h 1859"/>
                <a:gd name="T2" fmla="*/ 1327 w 1858"/>
                <a:gd name="T3" fmla="*/ 0 h 1859"/>
                <a:gd name="T4" fmla="*/ 0 w 1858"/>
                <a:gd name="T5" fmla="*/ 0 h 1859"/>
                <a:gd name="T6" fmla="*/ 0 w 1858"/>
                <a:gd name="T7" fmla="*/ 1328 h 1859"/>
                <a:gd name="T8" fmla="*/ 530 w 1858"/>
                <a:gd name="T9" fmla="*/ 1859 h 1859"/>
                <a:gd name="T10" fmla="*/ 1858 w 1858"/>
                <a:gd name="T11" fmla="*/ 1859 h 1859"/>
                <a:gd name="T12" fmla="*/ 1858 w 1858"/>
                <a:gd name="T13" fmla="*/ 531 h 1859"/>
                <a:gd name="T14" fmla="*/ 1327 w 1858"/>
                <a:gd name="T15" fmla="*/ 0 h 18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858" h="1859">
                  <a:moveTo>
                    <a:pt x="1327" y="0"/>
                  </a:moveTo>
                  <a:lnTo>
                    <a:pt x="1327" y="0"/>
                  </a:lnTo>
                  <a:lnTo>
                    <a:pt x="0" y="0"/>
                  </a:lnTo>
                  <a:lnTo>
                    <a:pt x="0" y="1328"/>
                  </a:lnTo>
                  <a:cubicBezTo>
                    <a:pt x="0" y="1621"/>
                    <a:pt x="237" y="1859"/>
                    <a:pt x="530" y="1859"/>
                  </a:cubicBezTo>
                  <a:lnTo>
                    <a:pt x="1858" y="1859"/>
                  </a:lnTo>
                  <a:lnTo>
                    <a:pt x="1858" y="531"/>
                  </a:lnTo>
                  <a:cubicBezTo>
                    <a:pt x="1858" y="238"/>
                    <a:pt x="1620" y="0"/>
                    <a:pt x="132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108000" tIns="144000" rIns="288000" bIns="144000" numCol="1" anchor="t" anchorCtr="0" compatLnSpc="1">
              <a:prstTxWarp prst="textNoShape">
                <a:avLst/>
              </a:prstTxWarp>
            </a:bodyPr>
            <a:lstStyle/>
            <a:p>
              <a:pPr marL="180000">
                <a:lnSpc>
                  <a:spcPts val="1900"/>
                </a:lnSpc>
                <a:spcBef>
                  <a:spcPts val="1000"/>
                </a:spcBef>
              </a:pPr>
              <a:endParaRPr lang="en-GB" sz="1600" b="1" dirty="0">
                <a:solidFill>
                  <a:schemeClr val="bg1"/>
                </a:solidFill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1402080" y="6584950"/>
              <a:ext cx="3818255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Impact risk </a:t>
              </a:r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1241974" y="1791541"/>
            <a:ext cx="926431" cy="4012933"/>
            <a:chOff x="7237468" y="1675227"/>
            <a:chExt cx="926431" cy="4012933"/>
          </a:xfrm>
        </p:grpSpPr>
        <p:sp>
          <p:nvSpPr>
            <p:cNvPr id="34" name="Up-Down Arrow 33"/>
            <p:cNvSpPr/>
            <p:nvPr/>
          </p:nvSpPr>
          <p:spPr>
            <a:xfrm>
              <a:off x="7237468" y="1675227"/>
              <a:ext cx="926431" cy="4012933"/>
            </a:xfrm>
            <a:prstGeom prst="upDownArrow">
              <a:avLst/>
            </a:prstGeom>
            <a:solidFill>
              <a:srgbClr val="00B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7546794" y="2486125"/>
              <a:ext cx="307777" cy="2451877"/>
            </a:xfrm>
            <a:prstGeom prst="rect">
              <a:avLst/>
            </a:prstGeom>
            <a:noFill/>
          </p:spPr>
          <p:txBody>
            <a:bodyPr vert="vert270" wrap="square" lIns="0" tIns="0" rIns="0" bIns="0" rtlCol="0">
              <a:spAutoFit/>
            </a:bodyPr>
            <a:lstStyle/>
            <a:p>
              <a:pPr algn="ctr"/>
              <a:r>
                <a:rPr lang="en-GB" sz="20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Investor intention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1805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Rathbones - Presentation">
  <a:themeElements>
    <a:clrScheme name="_Rathbones Colours">
      <a:dk1>
        <a:srgbClr val="747678"/>
      </a:dk1>
      <a:lt1>
        <a:srgbClr val="FFFFFF"/>
      </a:lt1>
      <a:dk2>
        <a:srgbClr val="002664"/>
      </a:dk2>
      <a:lt2>
        <a:srgbClr val="989B97"/>
      </a:lt2>
      <a:accent1>
        <a:srgbClr val="ACC0C6"/>
      </a:accent1>
      <a:accent2>
        <a:srgbClr val="CECCA0"/>
      </a:accent2>
      <a:accent3>
        <a:srgbClr val="A7B8B4"/>
      </a:accent3>
      <a:accent4>
        <a:srgbClr val="786592"/>
      </a:accent4>
      <a:accent5>
        <a:srgbClr val="CED64B"/>
      </a:accent5>
      <a:accent6>
        <a:srgbClr val="D52B1E"/>
      </a:accent6>
      <a:hlink>
        <a:srgbClr val="747678"/>
      </a:hlink>
      <a:folHlink>
        <a:srgbClr val="747678"/>
      </a:folHlink>
    </a:clrScheme>
    <a:fontScheme name="_Rathbones Fonts">
      <a:majorFont>
        <a:latin typeface="Georgia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39</TotalTime>
  <Words>191</Words>
  <Application>Microsoft Office PowerPoint</Application>
  <PresentationFormat>On-screen Show (4:3)</PresentationFormat>
  <Paragraphs>51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Georgia</vt:lpstr>
      <vt:lpstr>1_Rathbones - Presentation</vt:lpstr>
      <vt:lpstr>Traditional view of investment</vt:lpstr>
      <vt:lpstr>The spectrum of investment today</vt:lpstr>
      <vt:lpstr>Dimensions of impact</vt:lpstr>
    </vt:vector>
  </TitlesOfParts>
  <Company>Rathbone Brothers plc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spectrum of investment today</dc:title>
  <dc:creator>Kate Elliot</dc:creator>
  <cp:lastModifiedBy>Nina Boeger</cp:lastModifiedBy>
  <cp:revision>6</cp:revision>
  <dcterms:created xsi:type="dcterms:W3CDTF">2017-11-20T14:30:06Z</dcterms:created>
  <dcterms:modified xsi:type="dcterms:W3CDTF">2017-11-21T08:01:26Z</dcterms:modified>
</cp:coreProperties>
</file>